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charts/chart2.xml" ContentType="application/vnd.openxmlformats-officedocument.drawingml.chart+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1.xml" ContentType="application/vnd.openxmlformats-officedocument.themeOverride+xml"/>
  <Override PartName="/ppt/charts/chart3.xml" ContentType="application/vnd.openxmlformats-officedocument.drawingml.chart+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theme/themeOverride2.xml" ContentType="application/vnd.openxmlformats-officedocument.themeOverr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1"/>
  </p:notesMasterIdLst>
  <p:handoutMasterIdLst>
    <p:handoutMasterId r:id="rId72"/>
  </p:handoutMasterIdLst>
  <p:sldIdLst>
    <p:sldId id="268" r:id="rId2"/>
    <p:sldId id="269" r:id="rId3"/>
    <p:sldId id="330" r:id="rId4"/>
    <p:sldId id="409" r:id="rId5"/>
    <p:sldId id="410" r:id="rId6"/>
    <p:sldId id="272" r:id="rId7"/>
    <p:sldId id="411" r:id="rId8"/>
    <p:sldId id="412" r:id="rId9"/>
    <p:sldId id="468" r:id="rId10"/>
    <p:sldId id="331" r:id="rId11"/>
    <p:sldId id="367" r:id="rId12"/>
    <p:sldId id="368" r:id="rId13"/>
    <p:sldId id="469" r:id="rId14"/>
    <p:sldId id="332" r:id="rId15"/>
    <p:sldId id="370" r:id="rId16"/>
    <p:sldId id="381" r:id="rId17"/>
    <p:sldId id="333" r:id="rId18"/>
    <p:sldId id="416" r:id="rId19"/>
    <p:sldId id="417" r:id="rId20"/>
    <p:sldId id="418" r:id="rId21"/>
    <p:sldId id="419" r:id="rId22"/>
    <p:sldId id="420" r:id="rId23"/>
    <p:sldId id="421" r:id="rId24"/>
    <p:sldId id="422" r:id="rId25"/>
    <p:sldId id="423" r:id="rId26"/>
    <p:sldId id="424" r:id="rId27"/>
    <p:sldId id="425" r:id="rId28"/>
    <p:sldId id="286" r:id="rId29"/>
    <p:sldId id="372" r:id="rId30"/>
    <p:sldId id="373" r:id="rId31"/>
    <p:sldId id="378" r:id="rId32"/>
    <p:sldId id="376" r:id="rId33"/>
    <p:sldId id="426" r:id="rId34"/>
    <p:sldId id="427" r:id="rId35"/>
    <p:sldId id="470" r:id="rId36"/>
    <p:sldId id="377" r:id="rId37"/>
    <p:sldId id="393" r:id="rId38"/>
    <p:sldId id="483" r:id="rId39"/>
    <p:sldId id="471" r:id="rId40"/>
    <p:sldId id="472" r:id="rId41"/>
    <p:sldId id="463" r:id="rId42"/>
    <p:sldId id="464" r:id="rId43"/>
    <p:sldId id="489" r:id="rId44"/>
    <p:sldId id="466" r:id="rId45"/>
    <p:sldId id="467" r:id="rId46"/>
    <p:sldId id="473" r:id="rId47"/>
    <p:sldId id="336" r:id="rId48"/>
    <p:sldId id="360" r:id="rId49"/>
    <p:sldId id="415" r:id="rId50"/>
    <p:sldId id="365" r:id="rId51"/>
    <p:sldId id="434" r:id="rId52"/>
    <p:sldId id="436" r:id="rId53"/>
    <p:sldId id="437" r:id="rId54"/>
    <p:sldId id="474" r:id="rId55"/>
    <p:sldId id="438" r:id="rId56"/>
    <p:sldId id="476" r:id="rId57"/>
    <p:sldId id="439" r:id="rId58"/>
    <p:sldId id="440" r:id="rId59"/>
    <p:sldId id="450" r:id="rId60"/>
    <p:sldId id="344" r:id="rId61"/>
    <p:sldId id="484" r:id="rId62"/>
    <p:sldId id="485" r:id="rId63"/>
    <p:sldId id="486" r:id="rId64"/>
    <p:sldId id="487" r:id="rId65"/>
    <p:sldId id="458" r:id="rId66"/>
    <p:sldId id="481" r:id="rId67"/>
    <p:sldId id="482" r:id="rId68"/>
    <p:sldId id="479" r:id="rId69"/>
    <p:sldId id="480" r:id="rId70"/>
  </p:sldIdLst>
  <p:sldSz cx="9144000" cy="6858000" type="screen4x3"/>
  <p:notesSz cx="6881813" cy="9296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034E78-7F5D-4C2E-B375-FC64B27BC917}" styleName="Estilo oscuro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Estilo oscuro 1 - Énfasis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2814" y="-96"/>
      </p:cViewPr>
      <p:guideLst>
        <p:guide orient="horz" pos="2928"/>
        <p:guide pos="216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Book:Users:paulavillsenor:Downloads:ENLACE%20y%20PISA%20Lectura%20Mexico.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C&#233;sar%20Vargas%20T&#233;llez\Documents\PPT%20CSPPS.x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988407699037596E-2"/>
          <c:y val="0.204178331875182"/>
          <c:w val="0.89355249343831999"/>
          <c:h val="0.52511939926747297"/>
        </c:manualLayout>
      </c:layout>
      <c:lineChart>
        <c:grouping val="standard"/>
        <c:varyColors val="0"/>
        <c:ser>
          <c:idx val="0"/>
          <c:order val="0"/>
          <c:tx>
            <c:strRef>
              <c:f>ENLACE!$B$10</c:f>
              <c:strCache>
                <c:ptCount val="1"/>
                <c:pt idx="0">
                  <c:v>Insuficiente</c:v>
                </c:pt>
              </c:strCache>
            </c:strRef>
          </c:tx>
          <c:dLbls>
            <c:dLblPos val="t"/>
            <c:showLegendKey val="0"/>
            <c:showVal val="1"/>
            <c:showCatName val="0"/>
            <c:showSerName val="0"/>
            <c:showPercent val="0"/>
            <c:showBubbleSize val="0"/>
            <c:showLeaderLines val="0"/>
          </c:dLbls>
          <c:cat>
            <c:numRef>
              <c:f>ENLACE!$C$9:$H$9</c:f>
              <c:numCache>
                <c:formatCode>General</c:formatCode>
                <c:ptCount val="6"/>
                <c:pt idx="0">
                  <c:v>2008</c:v>
                </c:pt>
                <c:pt idx="1">
                  <c:v>2009</c:v>
                </c:pt>
                <c:pt idx="2">
                  <c:v>2010</c:v>
                </c:pt>
                <c:pt idx="3">
                  <c:v>2011</c:v>
                </c:pt>
                <c:pt idx="4">
                  <c:v>2012</c:v>
                </c:pt>
                <c:pt idx="5">
                  <c:v>2013</c:v>
                </c:pt>
              </c:numCache>
            </c:numRef>
          </c:cat>
          <c:val>
            <c:numRef>
              <c:f>ENLACE!$C$10:$H$10</c:f>
              <c:numCache>
                <c:formatCode>0.0</c:formatCode>
                <c:ptCount val="6"/>
                <c:pt idx="0">
                  <c:v>12.4</c:v>
                </c:pt>
                <c:pt idx="1">
                  <c:v>17</c:v>
                </c:pt>
                <c:pt idx="2">
                  <c:v>11.5</c:v>
                </c:pt>
                <c:pt idx="3">
                  <c:v>14.7</c:v>
                </c:pt>
                <c:pt idx="4">
                  <c:v>14.3</c:v>
                </c:pt>
                <c:pt idx="5">
                  <c:v>16.399999999999999</c:v>
                </c:pt>
              </c:numCache>
            </c:numRef>
          </c:val>
          <c:smooth val="0"/>
        </c:ser>
        <c:ser>
          <c:idx val="3"/>
          <c:order val="1"/>
          <c:tx>
            <c:strRef>
              <c:f>ENLACE!$B$13</c:f>
              <c:strCache>
                <c:ptCount val="1"/>
                <c:pt idx="0">
                  <c:v>Excelente</c:v>
                </c:pt>
              </c:strCache>
            </c:strRef>
          </c:tx>
          <c:dLbls>
            <c:dLbl>
              <c:idx val="0"/>
              <c:layout>
                <c:manualLayout>
                  <c:x val="-2.7777777777777801E-3"/>
                  <c:y val="1.38888888888889E-2"/>
                </c:manualLayout>
              </c:layout>
              <c:showLegendKey val="0"/>
              <c:showVal val="1"/>
              <c:showCatName val="0"/>
              <c:showSerName val="0"/>
              <c:showPercent val="0"/>
              <c:showBubbleSize val="0"/>
            </c:dLbl>
            <c:dLbl>
              <c:idx val="1"/>
              <c:layout>
                <c:manualLayout>
                  <c:x val="0"/>
                  <c:y val="1.38888888888889E-2"/>
                </c:manualLayout>
              </c:layout>
              <c:showLegendKey val="0"/>
              <c:showVal val="1"/>
              <c:showCatName val="0"/>
              <c:showSerName val="0"/>
              <c:showPercent val="0"/>
              <c:showBubbleSize val="0"/>
            </c:dLbl>
            <c:dLbl>
              <c:idx val="2"/>
              <c:layout>
                <c:manualLayout>
                  <c:x val="-3.3333333333333402E-2"/>
                  <c:y val="3.7037037037037E-2"/>
                </c:manualLayout>
              </c:layout>
              <c:showLegendKey val="0"/>
              <c:showVal val="1"/>
              <c:showCatName val="0"/>
              <c:showSerName val="0"/>
              <c:showPercent val="0"/>
              <c:showBubbleSize val="0"/>
            </c:dLbl>
            <c:dLbl>
              <c:idx val="3"/>
              <c:layout>
                <c:manualLayout>
                  <c:x val="-1.6666666666666798E-2"/>
                  <c:y val="2.77777777777777E-2"/>
                </c:manualLayout>
              </c:layout>
              <c:showLegendKey val="0"/>
              <c:showVal val="1"/>
              <c:showCatName val="0"/>
              <c:showSerName val="0"/>
              <c:showPercent val="0"/>
              <c:showBubbleSize val="0"/>
            </c:dLbl>
            <c:dLbl>
              <c:idx val="4"/>
              <c:layout>
                <c:manualLayout>
                  <c:x val="-1.6666666666666798E-2"/>
                  <c:y val="2.314814814814809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ENLACE!$C$9:$H$9</c:f>
              <c:numCache>
                <c:formatCode>General</c:formatCode>
                <c:ptCount val="6"/>
                <c:pt idx="0">
                  <c:v>2008</c:v>
                </c:pt>
                <c:pt idx="1">
                  <c:v>2009</c:v>
                </c:pt>
                <c:pt idx="2">
                  <c:v>2010</c:v>
                </c:pt>
                <c:pt idx="3">
                  <c:v>2011</c:v>
                </c:pt>
                <c:pt idx="4">
                  <c:v>2012</c:v>
                </c:pt>
                <c:pt idx="5">
                  <c:v>2013</c:v>
                </c:pt>
              </c:numCache>
            </c:numRef>
          </c:cat>
          <c:val>
            <c:numRef>
              <c:f>ENLACE!$C$13:$H$13</c:f>
              <c:numCache>
                <c:formatCode>0.0</c:formatCode>
                <c:ptCount val="6"/>
                <c:pt idx="0">
                  <c:v>6.7</c:v>
                </c:pt>
                <c:pt idx="1">
                  <c:v>7.2</c:v>
                </c:pt>
                <c:pt idx="2">
                  <c:v>9.6</c:v>
                </c:pt>
                <c:pt idx="3">
                  <c:v>8.8000000000000007</c:v>
                </c:pt>
                <c:pt idx="4">
                  <c:v>7.3</c:v>
                </c:pt>
                <c:pt idx="5">
                  <c:v>6.1</c:v>
                </c:pt>
              </c:numCache>
            </c:numRef>
          </c:val>
          <c:smooth val="0"/>
        </c:ser>
        <c:dLbls>
          <c:showLegendKey val="0"/>
          <c:showVal val="0"/>
          <c:showCatName val="0"/>
          <c:showSerName val="0"/>
          <c:showPercent val="0"/>
          <c:showBubbleSize val="0"/>
        </c:dLbls>
        <c:marker val="1"/>
        <c:smooth val="0"/>
        <c:axId val="164048896"/>
        <c:axId val="82416128"/>
      </c:lineChart>
      <c:catAx>
        <c:axId val="164048896"/>
        <c:scaling>
          <c:orientation val="minMax"/>
        </c:scaling>
        <c:delete val="0"/>
        <c:axPos val="b"/>
        <c:numFmt formatCode="General" sourceLinked="1"/>
        <c:majorTickMark val="out"/>
        <c:minorTickMark val="none"/>
        <c:tickLblPos val="nextTo"/>
        <c:txPr>
          <a:bodyPr/>
          <a:lstStyle/>
          <a:p>
            <a:pPr>
              <a:defRPr b="1"/>
            </a:pPr>
            <a:endParaRPr lang="es-MX"/>
          </a:p>
        </c:txPr>
        <c:crossAx val="82416128"/>
        <c:crosses val="autoZero"/>
        <c:auto val="1"/>
        <c:lblAlgn val="ctr"/>
        <c:lblOffset val="100"/>
        <c:noMultiLvlLbl val="0"/>
      </c:catAx>
      <c:valAx>
        <c:axId val="82416128"/>
        <c:scaling>
          <c:orientation val="minMax"/>
        </c:scaling>
        <c:delete val="0"/>
        <c:axPos val="l"/>
        <c:numFmt formatCode="#,##0" sourceLinked="0"/>
        <c:majorTickMark val="out"/>
        <c:minorTickMark val="none"/>
        <c:tickLblPos val="nextTo"/>
        <c:txPr>
          <a:bodyPr/>
          <a:lstStyle/>
          <a:p>
            <a:pPr>
              <a:defRPr b="1"/>
            </a:pPr>
            <a:endParaRPr lang="es-MX"/>
          </a:p>
        </c:txPr>
        <c:crossAx val="164048896"/>
        <c:crosses val="autoZero"/>
        <c:crossBetween val="between"/>
      </c:valAx>
    </c:plotArea>
    <c:legend>
      <c:legendPos val="r"/>
      <c:layout>
        <c:manualLayout>
          <c:xMode val="edge"/>
          <c:yMode val="edge"/>
          <c:x val="0"/>
          <c:y val="0.85993398963139001"/>
          <c:w val="0.97057020997375298"/>
          <c:h val="0.13579469233012501"/>
        </c:manualLayout>
      </c:layout>
      <c:overlay val="0"/>
    </c:legend>
    <c:plotVisOnly val="1"/>
    <c:dispBlanksAs val="gap"/>
    <c:showDLblsOverMax val="0"/>
  </c:chart>
  <c:txPr>
    <a:bodyPr/>
    <a:lstStyle/>
    <a:p>
      <a:pPr>
        <a:defRPr>
          <a:latin typeface="Georgia" pitchFamily="18" charset="0"/>
        </a:defRPr>
      </a:pPr>
      <a:endParaRPr lang="es-MX"/>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Hoja1!$C$29</c:f>
              <c:strCache>
                <c:ptCount val="1"/>
                <c:pt idx="0">
                  <c:v>Programada</c:v>
                </c:pt>
              </c:strCache>
            </c:strRef>
          </c:tx>
          <c:spPr>
            <a:ln>
              <a:solidFill>
                <a:srgbClr val="7030A0"/>
              </a:solidFill>
            </a:ln>
          </c:spPr>
          <c:marker>
            <c:symbol val="diamond"/>
            <c:size val="7"/>
            <c:spPr>
              <a:solidFill>
                <a:schemeClr val="accent6">
                  <a:lumMod val="75000"/>
                </a:schemeClr>
              </a:solidFill>
              <a:ln>
                <a:solidFill>
                  <a:srgbClr val="7030A0"/>
                </a:solidFill>
              </a:ln>
            </c:spPr>
          </c:marker>
          <c:dLbls>
            <c:dLbl>
              <c:idx val="4"/>
              <c:delete val="1"/>
              <c:extLst>
                <c:ext xmlns:c15="http://schemas.microsoft.com/office/drawing/2012/chart" uri="{CE6537A1-D6FC-4f65-9D91-7224C49458BB}"/>
              </c:extLst>
            </c:dLbl>
            <c:dLbl>
              <c:idx val="8"/>
              <c:spPr>
                <a:noFill/>
                <a:ln>
                  <a:noFill/>
                </a:ln>
                <a:effectLst/>
              </c:spPr>
              <c:txPr>
                <a:bodyPr/>
                <a:lstStyle/>
                <a:p>
                  <a:pPr>
                    <a:defRPr sz="2000" b="1"/>
                  </a:pPr>
                  <a:endParaRPr lang="es-MX"/>
                </a:p>
              </c:txPr>
              <c:showLegendKey val="0"/>
              <c:showVal val="1"/>
              <c:showCatName val="0"/>
              <c:showSerName val="0"/>
              <c:showPercent val="0"/>
              <c:showBubbleSize val="0"/>
            </c:dLbl>
            <c:spPr>
              <a:noFill/>
              <a:ln>
                <a:noFill/>
              </a:ln>
              <a:effectLst/>
            </c:spPr>
            <c:txPr>
              <a:bodyPr/>
              <a:lstStyle/>
              <a:p>
                <a:pPr>
                  <a:defRPr b="1"/>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Hoja1!$B$30:$B$38</c:f>
              <c:strCache>
                <c:ptCount val="9"/>
                <c:pt idx="0">
                  <c:v>2009</c:v>
                </c:pt>
                <c:pt idx="1">
                  <c:v>2010</c:v>
                </c:pt>
                <c:pt idx="2">
                  <c:v>2011</c:v>
                </c:pt>
                <c:pt idx="3">
                  <c:v>2012</c:v>
                </c:pt>
                <c:pt idx="4">
                  <c:v>2013</c:v>
                </c:pt>
                <c:pt idx="5">
                  <c:v>2014</c:v>
                </c:pt>
                <c:pt idx="6">
                  <c:v>2015</c:v>
                </c:pt>
                <c:pt idx="7">
                  <c:v>2016</c:v>
                </c:pt>
                <c:pt idx="8">
                  <c:v>2017</c:v>
                </c:pt>
              </c:strCache>
            </c:strRef>
          </c:cat>
          <c:val>
            <c:numRef>
              <c:f>Hoja1!$C$30:$C$38</c:f>
              <c:numCache>
                <c:formatCode>General</c:formatCode>
                <c:ptCount val="9"/>
                <c:pt idx="4" formatCode="0.0">
                  <c:v>13.4</c:v>
                </c:pt>
                <c:pt idx="5" formatCode="0.0">
                  <c:v>12.371389148107298</c:v>
                </c:pt>
                <c:pt idx="6" formatCode="0.0">
                  <c:v>11.237427543250844</c:v>
                </c:pt>
                <c:pt idx="7" formatCode="0.0">
                  <c:v>10.086219825530605</c:v>
                </c:pt>
                <c:pt idx="8" formatCode="0.0">
                  <c:v>9</c:v>
                </c:pt>
              </c:numCache>
            </c:numRef>
          </c:val>
          <c:smooth val="0"/>
        </c:ser>
        <c:ser>
          <c:idx val="1"/>
          <c:order val="1"/>
          <c:tx>
            <c:strRef>
              <c:f>Hoja1!$D$29</c:f>
              <c:strCache>
                <c:ptCount val="1"/>
                <c:pt idx="0">
                  <c:v>Histórica</c:v>
                </c:pt>
              </c:strCache>
            </c:strRef>
          </c:tx>
          <c:spPr>
            <a:ln>
              <a:solidFill>
                <a:srgbClr val="008000"/>
              </a:solidFill>
            </a:ln>
          </c:spPr>
          <c:marker>
            <c:spPr>
              <a:solidFill>
                <a:srgbClr val="339933"/>
              </a:solidFill>
              <a:ln>
                <a:solidFill>
                  <a:srgbClr val="008000"/>
                </a:solidFill>
              </a:ln>
            </c:spPr>
          </c:marker>
          <c:dLbls>
            <c:dLbl>
              <c:idx val="2"/>
              <c:delete val="1"/>
              <c:extLst>
                <c:ext xmlns:c15="http://schemas.microsoft.com/office/drawing/2012/chart" uri="{CE6537A1-D6FC-4f65-9D91-7224C49458BB}"/>
              </c:extLst>
            </c:dLbl>
            <c:spPr>
              <a:noFill/>
              <a:ln>
                <a:noFill/>
              </a:ln>
              <a:effectLst/>
            </c:spPr>
            <c:txPr>
              <a:bodyPr/>
              <a:lstStyle/>
              <a:p>
                <a:pPr>
                  <a:defRPr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Hoja1!$B$30:$B$38</c:f>
              <c:strCache>
                <c:ptCount val="9"/>
                <c:pt idx="0">
                  <c:v>2009</c:v>
                </c:pt>
                <c:pt idx="1">
                  <c:v>2010</c:v>
                </c:pt>
                <c:pt idx="2">
                  <c:v>2011</c:v>
                </c:pt>
                <c:pt idx="3">
                  <c:v>2012</c:v>
                </c:pt>
                <c:pt idx="4">
                  <c:v>2013</c:v>
                </c:pt>
                <c:pt idx="5">
                  <c:v>2014</c:v>
                </c:pt>
                <c:pt idx="6">
                  <c:v>2015</c:v>
                </c:pt>
                <c:pt idx="7">
                  <c:v>2016</c:v>
                </c:pt>
                <c:pt idx="8">
                  <c:v>2017</c:v>
                </c:pt>
              </c:strCache>
            </c:strRef>
          </c:cat>
          <c:val>
            <c:numRef>
              <c:f>Hoja1!$D$30:$D$38</c:f>
              <c:numCache>
                <c:formatCode>0.0</c:formatCode>
                <c:ptCount val="9"/>
                <c:pt idx="0">
                  <c:v>14.934906549397253</c:v>
                </c:pt>
                <c:pt idx="1">
                  <c:v>14.928664357587584</c:v>
                </c:pt>
                <c:pt idx="2">
                  <c:v>15.023898205390495</c:v>
                </c:pt>
              </c:numCache>
            </c:numRef>
          </c:val>
          <c:smooth val="0"/>
        </c:ser>
        <c:ser>
          <c:idx val="2"/>
          <c:order val="2"/>
          <c:tx>
            <c:strRef>
              <c:f>Hoja1!$E$29</c:f>
              <c:strCache>
                <c:ptCount val="1"/>
                <c:pt idx="0">
                  <c:v>Observada 2</c:v>
                </c:pt>
              </c:strCache>
            </c:strRef>
          </c:tx>
          <c:spPr>
            <a:ln>
              <a:solidFill>
                <a:srgbClr val="008000"/>
              </a:solidFill>
            </a:ln>
          </c:spPr>
          <c:marker>
            <c:spPr>
              <a:solidFill>
                <a:srgbClr val="339933"/>
              </a:solidFill>
              <a:ln>
                <a:solidFill>
                  <a:srgbClr val="008000"/>
                </a:solidFill>
              </a:ln>
            </c:spPr>
          </c:marker>
          <c:dPt>
            <c:idx val="4"/>
            <c:marker>
              <c:spPr>
                <a:solidFill>
                  <a:srgbClr val="339933"/>
                </a:solidFill>
                <a:ln>
                  <a:solidFill>
                    <a:srgbClr val="FF0000"/>
                  </a:solidFill>
                </a:ln>
              </c:spPr>
            </c:marker>
            <c:bubble3D val="0"/>
            <c:spPr>
              <a:ln>
                <a:solidFill>
                  <a:srgbClr val="FF0000"/>
                </a:solidFill>
              </a:ln>
            </c:spPr>
          </c:dPt>
          <c:dLbls>
            <c:dLbl>
              <c:idx val="3"/>
              <c:layout/>
              <c:tx>
                <c:rich>
                  <a:bodyPr/>
                  <a:lstStyle/>
                  <a:p>
                    <a:r>
                      <a:rPr lang="en-US" dirty="0" smtClean="0"/>
                      <a:t>14.1</a:t>
                    </a:r>
                    <a:endParaRPr lang="en-US" dirty="0"/>
                  </a:p>
                </c:rich>
              </c:tx>
              <c:dLblPos val="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b="1"/>
                </a:pPr>
                <a:endParaRPr lang="es-MX"/>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Hoja1!$B$30:$B$38</c:f>
              <c:strCache>
                <c:ptCount val="9"/>
                <c:pt idx="0">
                  <c:v>2009</c:v>
                </c:pt>
                <c:pt idx="1">
                  <c:v>2010</c:v>
                </c:pt>
                <c:pt idx="2">
                  <c:v>2011</c:v>
                </c:pt>
                <c:pt idx="3">
                  <c:v>2012</c:v>
                </c:pt>
                <c:pt idx="4">
                  <c:v>2013</c:v>
                </c:pt>
                <c:pt idx="5">
                  <c:v>2014</c:v>
                </c:pt>
                <c:pt idx="6">
                  <c:v>2015</c:v>
                </c:pt>
                <c:pt idx="7">
                  <c:v>2016</c:v>
                </c:pt>
                <c:pt idx="8">
                  <c:v>2017</c:v>
                </c:pt>
              </c:strCache>
            </c:strRef>
          </c:cat>
          <c:val>
            <c:numRef>
              <c:f>Hoja1!$E$30:$E$38</c:f>
              <c:numCache>
                <c:formatCode>General</c:formatCode>
                <c:ptCount val="9"/>
                <c:pt idx="2" formatCode="0.0">
                  <c:v>15.023898205390495</c:v>
                </c:pt>
                <c:pt idx="3" formatCode="0.0">
                  <c:v>14.1</c:v>
                </c:pt>
                <c:pt idx="4" formatCode="0.0">
                  <c:v>13.4</c:v>
                </c:pt>
              </c:numCache>
            </c:numRef>
          </c:val>
          <c:smooth val="0"/>
        </c:ser>
        <c:dLbls>
          <c:showLegendKey val="0"/>
          <c:showVal val="0"/>
          <c:showCatName val="0"/>
          <c:showSerName val="0"/>
          <c:showPercent val="0"/>
          <c:showBubbleSize val="0"/>
        </c:dLbls>
        <c:marker val="1"/>
        <c:smooth val="0"/>
        <c:axId val="100713984"/>
        <c:axId val="167913152"/>
      </c:lineChart>
      <c:catAx>
        <c:axId val="100713984"/>
        <c:scaling>
          <c:orientation val="minMax"/>
        </c:scaling>
        <c:delete val="0"/>
        <c:axPos val="b"/>
        <c:numFmt formatCode="General" sourceLinked="0"/>
        <c:majorTickMark val="none"/>
        <c:minorTickMark val="none"/>
        <c:tickLblPos val="nextTo"/>
        <c:crossAx val="167913152"/>
        <c:crosses val="autoZero"/>
        <c:auto val="1"/>
        <c:lblAlgn val="ctr"/>
        <c:lblOffset val="100"/>
        <c:noMultiLvlLbl val="0"/>
      </c:catAx>
      <c:valAx>
        <c:axId val="167913152"/>
        <c:scaling>
          <c:orientation val="minMax"/>
          <c:min val="8"/>
        </c:scaling>
        <c:delete val="0"/>
        <c:axPos val="l"/>
        <c:majorGridlines>
          <c:spPr>
            <a:ln>
              <a:solidFill>
                <a:schemeClr val="bg1">
                  <a:lumMod val="85000"/>
                </a:schemeClr>
              </a:solidFill>
            </a:ln>
          </c:spPr>
        </c:majorGridlines>
        <c:numFmt formatCode="General" sourceLinked="1"/>
        <c:majorTickMark val="none"/>
        <c:minorTickMark val="none"/>
        <c:tickLblPos val="nextTo"/>
        <c:spPr>
          <a:ln w="9525">
            <a:noFill/>
          </a:ln>
        </c:spPr>
        <c:crossAx val="100713984"/>
        <c:crosses val="autoZero"/>
        <c:crossBetween val="between"/>
      </c:valAx>
    </c:plotArea>
    <c:plotVisOnly val="1"/>
    <c:dispBlanksAs val="gap"/>
    <c:showDLblsOverMax val="0"/>
  </c:chart>
  <c:txPr>
    <a:bodyPr/>
    <a:lstStyle/>
    <a:p>
      <a:pPr>
        <a:defRPr>
          <a:latin typeface="Georgia" pitchFamily="18" charset="0"/>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8964521960022501"/>
          <c:y val="8.57923998782745E-2"/>
          <c:w val="0.50317094396918904"/>
          <c:h val="0.85320290499123197"/>
        </c:manualLayout>
      </c:layout>
      <c:pieChart>
        <c:varyColors val="1"/>
        <c:ser>
          <c:idx val="0"/>
          <c:order val="0"/>
          <c:dPt>
            <c:idx val="0"/>
            <c:bubble3D val="0"/>
            <c:spPr>
              <a:solidFill>
                <a:schemeClr val="accent3">
                  <a:lumMod val="50000"/>
                </a:schemeClr>
              </a:solidFill>
            </c:spPr>
          </c:dPt>
          <c:dLbls>
            <c:dLbl>
              <c:idx val="1"/>
              <c:spPr/>
              <c:txPr>
                <a:bodyPr/>
                <a:lstStyle/>
                <a:p>
                  <a:pPr>
                    <a:defRPr sz="1600" b="1">
                      <a:solidFill>
                        <a:sysClr val="windowText" lastClr="000000"/>
                      </a:solidFill>
                      <a:latin typeface="Georgia" pitchFamily="18" charset="0"/>
                    </a:defRPr>
                  </a:pPr>
                  <a:endParaRPr lang="es-MX"/>
                </a:p>
              </c:txPr>
              <c:showLegendKey val="0"/>
              <c:showVal val="0"/>
              <c:showCatName val="0"/>
              <c:showSerName val="0"/>
              <c:showPercent val="1"/>
              <c:showBubbleSize val="0"/>
            </c:dLbl>
            <c:txPr>
              <a:bodyPr/>
              <a:lstStyle/>
              <a:p>
                <a:pPr>
                  <a:defRPr sz="1600" b="1">
                    <a:solidFill>
                      <a:schemeClr val="bg1"/>
                    </a:solidFill>
                    <a:latin typeface="Georgia" pitchFamily="18" charset="0"/>
                  </a:defRPr>
                </a:pPr>
                <a:endParaRPr lang="es-MX"/>
              </a:p>
            </c:txPr>
            <c:showLegendKey val="0"/>
            <c:showVal val="0"/>
            <c:showCatName val="0"/>
            <c:showSerName val="0"/>
            <c:showPercent val="1"/>
            <c:showBubbleSize val="0"/>
            <c:showLeaderLines val="1"/>
          </c:dLbls>
          <c:cat>
            <c:strRef>
              <c:f>'construye t'!$C$43:$C$44</c:f>
              <c:strCache>
                <c:ptCount val="2"/>
                <c:pt idx="0">
                  <c:v>Federales</c:v>
                </c:pt>
                <c:pt idx="1">
                  <c:v>Estatales</c:v>
                </c:pt>
              </c:strCache>
            </c:strRef>
          </c:cat>
          <c:val>
            <c:numRef>
              <c:f>'construye t'!$D$43:$D$44</c:f>
              <c:numCache>
                <c:formatCode>0%</c:formatCode>
                <c:ptCount val="2"/>
                <c:pt idx="0">
                  <c:v>0.34399999999999997</c:v>
                </c:pt>
                <c:pt idx="1">
                  <c:v>0.65600000000000103</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69799151445635199"/>
          <c:y val="0.25705888646117497"/>
          <c:w val="0.27199155048838403"/>
          <c:h val="0.61911176535940504"/>
        </c:manualLayout>
      </c:layout>
      <c:overlay val="0"/>
      <c:txPr>
        <a:bodyPr/>
        <a:lstStyle/>
        <a:p>
          <a:pPr>
            <a:defRPr sz="1100">
              <a:latin typeface="Georgia" pitchFamily="18" charset="0"/>
            </a:defRPr>
          </a:pPr>
          <a:endParaRPr lang="es-MX"/>
        </a:p>
      </c:txPr>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FEFB0-05E1-9348-B049-F465577052ED}" type="doc">
      <dgm:prSet loTypeId="urn:microsoft.com/office/officeart/2008/layout/LinedList" loCatId="" qsTypeId="urn:microsoft.com/office/officeart/2005/8/quickstyle/simple4" qsCatId="simple" csTypeId="urn:microsoft.com/office/officeart/2005/8/colors/colorful4" csCatId="colorful" phldr="1"/>
      <dgm:spPr/>
      <dgm:t>
        <a:bodyPr/>
        <a:lstStyle/>
        <a:p>
          <a:endParaRPr lang="es-ES"/>
        </a:p>
      </dgm:t>
    </dgm:pt>
    <dgm:pt modelId="{98A3AE97-822E-3D4E-8CB8-930B632FC7D7}">
      <dgm:prSet phldrT="[Texto]"/>
      <dgm:spPr/>
      <dgm:t>
        <a:bodyPr/>
        <a:lstStyle/>
        <a:p>
          <a:r>
            <a:rPr lang="es-MX" dirty="0" smtClean="0">
              <a:latin typeface="Georgia" panose="02040502050405020303" pitchFamily="18" charset="0"/>
            </a:rPr>
            <a:t>Siguen una trayectoria curricular preestablecida</a:t>
          </a:r>
          <a:endParaRPr lang="es-ES" dirty="0">
            <a:latin typeface="Georgia" panose="02040502050405020303" pitchFamily="18" charset="0"/>
          </a:endParaRPr>
        </a:p>
      </dgm:t>
    </dgm:pt>
    <dgm:pt modelId="{141744AD-167A-444F-9D4D-A9460EEC0FF6}" type="parTrans" cxnId="{FD7C665D-0234-C64F-99B6-C08C33E3BD1B}">
      <dgm:prSet/>
      <dgm:spPr/>
      <dgm:t>
        <a:bodyPr/>
        <a:lstStyle/>
        <a:p>
          <a:endParaRPr lang="es-ES"/>
        </a:p>
      </dgm:t>
    </dgm:pt>
    <dgm:pt modelId="{1B965570-916B-534B-9457-3A5649E3B07D}" type="sibTrans" cxnId="{FD7C665D-0234-C64F-99B6-C08C33E3BD1B}">
      <dgm:prSet/>
      <dgm:spPr/>
      <dgm:t>
        <a:bodyPr/>
        <a:lstStyle/>
        <a:p>
          <a:endParaRPr lang="es-ES"/>
        </a:p>
      </dgm:t>
    </dgm:pt>
    <dgm:pt modelId="{09689E1D-8384-3D41-A0F5-7360102B457A}">
      <dgm:prSet/>
      <dgm:spPr/>
      <dgm:t>
        <a:bodyPr/>
        <a:lstStyle/>
        <a:p>
          <a:r>
            <a:rPr lang="es-MX" smtClean="0">
              <a:latin typeface="Georgia" panose="02040502050405020303" pitchFamily="18" charset="0"/>
            </a:rPr>
            <a:t>Mediación </a:t>
          </a:r>
          <a:r>
            <a:rPr lang="es-MX" dirty="0" smtClean="0">
              <a:latin typeface="Georgia" panose="02040502050405020303" pitchFamily="18" charset="0"/>
            </a:rPr>
            <a:t>docente obligatoria</a:t>
          </a:r>
          <a:endParaRPr lang="es-ES" dirty="0">
            <a:latin typeface="Georgia" panose="02040502050405020303" pitchFamily="18" charset="0"/>
          </a:endParaRPr>
        </a:p>
      </dgm:t>
    </dgm:pt>
    <dgm:pt modelId="{C28C707C-FA28-2D4D-AC05-EBE7849A0010}" type="parTrans" cxnId="{9B5BFAC7-E930-CA49-B20C-0E5ACF4D77E4}">
      <dgm:prSet/>
      <dgm:spPr/>
      <dgm:t>
        <a:bodyPr/>
        <a:lstStyle/>
        <a:p>
          <a:endParaRPr lang="es-ES"/>
        </a:p>
      </dgm:t>
    </dgm:pt>
    <dgm:pt modelId="{4B228AA3-9A10-7545-865E-4C885A7631D5}" type="sibTrans" cxnId="{9B5BFAC7-E930-CA49-B20C-0E5ACF4D77E4}">
      <dgm:prSet/>
      <dgm:spPr/>
      <dgm:t>
        <a:bodyPr/>
        <a:lstStyle/>
        <a:p>
          <a:endParaRPr lang="es-ES"/>
        </a:p>
      </dgm:t>
    </dgm:pt>
    <dgm:pt modelId="{2F281857-3990-7A41-8850-73A856A3196D}">
      <dgm:prSet/>
      <dgm:spPr/>
      <dgm:t>
        <a:bodyPr/>
        <a:lstStyle/>
        <a:p>
          <a:r>
            <a:rPr lang="es-MX" dirty="0" smtClean="0">
              <a:latin typeface="Georgia" panose="02040502050405020303" pitchFamily="18" charset="0"/>
            </a:rPr>
            <a:t>Puede acceder al servicio educativo desde diversos espacios</a:t>
          </a:r>
          <a:endParaRPr lang="es-ES" dirty="0">
            <a:latin typeface="Georgia" panose="02040502050405020303" pitchFamily="18" charset="0"/>
          </a:endParaRPr>
        </a:p>
      </dgm:t>
    </dgm:pt>
    <dgm:pt modelId="{CD0E5555-F743-7548-A65F-BA7D545F7C3D}" type="parTrans" cxnId="{5035F27F-A4AD-2845-9D54-F3A057D07CEC}">
      <dgm:prSet/>
      <dgm:spPr/>
      <dgm:t>
        <a:bodyPr/>
        <a:lstStyle/>
        <a:p>
          <a:endParaRPr lang="es-ES"/>
        </a:p>
      </dgm:t>
    </dgm:pt>
    <dgm:pt modelId="{DFA6FDFF-01FF-3948-B3E8-97B58045225E}" type="sibTrans" cxnId="{5035F27F-A4AD-2845-9D54-F3A057D07CEC}">
      <dgm:prSet/>
      <dgm:spPr/>
      <dgm:t>
        <a:bodyPr/>
        <a:lstStyle/>
        <a:p>
          <a:endParaRPr lang="es-ES"/>
        </a:p>
      </dgm:t>
    </dgm:pt>
    <dgm:pt modelId="{6726D43D-F5E5-9843-9E9D-9D8214DA7F5C}">
      <dgm:prSet/>
      <dgm:spPr/>
      <dgm:t>
        <a:bodyPr/>
        <a:lstStyle/>
        <a:p>
          <a:r>
            <a:rPr lang="es-MX" dirty="0" smtClean="0">
              <a:latin typeface="Georgia" panose="02040502050405020303" pitchFamily="18" charset="0"/>
            </a:rPr>
            <a:t>Mediación digital es imprescindible</a:t>
          </a:r>
          <a:endParaRPr lang="es-ES" dirty="0">
            <a:latin typeface="Georgia" panose="02040502050405020303" pitchFamily="18" charset="0"/>
          </a:endParaRPr>
        </a:p>
      </dgm:t>
    </dgm:pt>
    <dgm:pt modelId="{D4B39E70-1D3F-B248-A507-D4472E0032BE}" type="parTrans" cxnId="{8CECBCEE-8303-6844-8F10-4E35F2FA8398}">
      <dgm:prSet/>
      <dgm:spPr/>
      <dgm:t>
        <a:bodyPr/>
        <a:lstStyle/>
        <a:p>
          <a:endParaRPr lang="es-ES"/>
        </a:p>
      </dgm:t>
    </dgm:pt>
    <dgm:pt modelId="{68742071-66DB-5746-96FC-2417AE4151CD}" type="sibTrans" cxnId="{8CECBCEE-8303-6844-8F10-4E35F2FA8398}">
      <dgm:prSet/>
      <dgm:spPr/>
      <dgm:t>
        <a:bodyPr/>
        <a:lstStyle/>
        <a:p>
          <a:endParaRPr lang="es-ES"/>
        </a:p>
      </dgm:t>
    </dgm:pt>
    <dgm:pt modelId="{BB491262-4EE0-B34D-BB1F-1303768CD197}">
      <dgm:prSet/>
      <dgm:spPr/>
      <dgm:t>
        <a:bodyPr/>
        <a:lstStyle/>
        <a:p>
          <a:r>
            <a:rPr lang="es-MX" dirty="0" smtClean="0">
              <a:latin typeface="Georgia" panose="02040502050405020303" pitchFamily="18" charset="0"/>
            </a:rPr>
            <a:t>Calendario fijo con un horario flexible</a:t>
          </a:r>
          <a:endParaRPr lang="es-ES" dirty="0">
            <a:latin typeface="Georgia" panose="02040502050405020303" pitchFamily="18" charset="0"/>
          </a:endParaRPr>
        </a:p>
      </dgm:t>
    </dgm:pt>
    <dgm:pt modelId="{4CFE123C-7AB8-8D43-B69F-18C2ED8D5EEB}" type="parTrans" cxnId="{8EE132DF-F522-204B-B946-52A4837F0E20}">
      <dgm:prSet/>
      <dgm:spPr/>
      <dgm:t>
        <a:bodyPr/>
        <a:lstStyle/>
        <a:p>
          <a:endParaRPr lang="es-ES"/>
        </a:p>
      </dgm:t>
    </dgm:pt>
    <dgm:pt modelId="{E7869E98-A704-D341-A7CE-4AAEB54F8C9B}" type="sibTrans" cxnId="{8EE132DF-F522-204B-B946-52A4837F0E20}">
      <dgm:prSet/>
      <dgm:spPr/>
      <dgm:t>
        <a:bodyPr/>
        <a:lstStyle/>
        <a:p>
          <a:endParaRPr lang="es-ES"/>
        </a:p>
      </dgm:t>
    </dgm:pt>
    <dgm:pt modelId="{7074F255-0AD5-4442-8DAA-11578BD16549}">
      <dgm:prSet/>
      <dgm:spPr/>
      <dgm:t>
        <a:bodyPr/>
        <a:lstStyle/>
        <a:p>
          <a:r>
            <a:rPr lang="es-MX" dirty="0" smtClean="0">
              <a:latin typeface="Georgia" panose="02040502050405020303" pitchFamily="18" charset="0"/>
            </a:rPr>
            <a:t>Sujetos a evaluaciones </a:t>
          </a:r>
          <a:endParaRPr lang="es-ES" dirty="0">
            <a:latin typeface="Georgia" panose="02040502050405020303" pitchFamily="18" charset="0"/>
          </a:endParaRPr>
        </a:p>
      </dgm:t>
    </dgm:pt>
    <dgm:pt modelId="{5B720280-1910-9A40-9560-B106665D844C}" type="parTrans" cxnId="{2BCF0694-2B18-3E4A-BA3C-E9803A141351}">
      <dgm:prSet/>
      <dgm:spPr/>
      <dgm:t>
        <a:bodyPr/>
        <a:lstStyle/>
        <a:p>
          <a:endParaRPr lang="es-ES"/>
        </a:p>
      </dgm:t>
    </dgm:pt>
    <dgm:pt modelId="{B79639F6-709C-C44B-BC92-CAACC9C8F7B9}" type="sibTrans" cxnId="{2BCF0694-2B18-3E4A-BA3C-E9803A141351}">
      <dgm:prSet/>
      <dgm:spPr/>
      <dgm:t>
        <a:bodyPr/>
        <a:lstStyle/>
        <a:p>
          <a:endParaRPr lang="es-ES"/>
        </a:p>
      </dgm:t>
    </dgm:pt>
    <dgm:pt modelId="{766B6473-4CD7-DD48-8877-815A2C6620FD}" type="pres">
      <dgm:prSet presAssocID="{7BDFEFB0-05E1-9348-B049-F465577052ED}" presName="vert0" presStyleCnt="0">
        <dgm:presLayoutVars>
          <dgm:dir/>
          <dgm:animOne val="branch"/>
          <dgm:animLvl val="lvl"/>
        </dgm:presLayoutVars>
      </dgm:prSet>
      <dgm:spPr/>
      <dgm:t>
        <a:bodyPr/>
        <a:lstStyle/>
        <a:p>
          <a:endParaRPr lang="es-ES"/>
        </a:p>
      </dgm:t>
    </dgm:pt>
    <dgm:pt modelId="{6FEC9BDF-514D-034C-BB13-C8A53F514038}" type="pres">
      <dgm:prSet presAssocID="{98A3AE97-822E-3D4E-8CB8-930B632FC7D7}" presName="thickLine" presStyleLbl="alignNode1" presStyleIdx="0" presStyleCnt="6"/>
      <dgm:spPr/>
    </dgm:pt>
    <dgm:pt modelId="{89183492-AA53-6144-B9BF-085DB4360657}" type="pres">
      <dgm:prSet presAssocID="{98A3AE97-822E-3D4E-8CB8-930B632FC7D7}" presName="horz1" presStyleCnt="0"/>
      <dgm:spPr/>
    </dgm:pt>
    <dgm:pt modelId="{8378B045-5C6E-3443-B706-E3E05BA1F3CB}" type="pres">
      <dgm:prSet presAssocID="{98A3AE97-822E-3D4E-8CB8-930B632FC7D7}" presName="tx1" presStyleLbl="revTx" presStyleIdx="0" presStyleCnt="6"/>
      <dgm:spPr/>
      <dgm:t>
        <a:bodyPr/>
        <a:lstStyle/>
        <a:p>
          <a:endParaRPr lang="es-ES"/>
        </a:p>
      </dgm:t>
    </dgm:pt>
    <dgm:pt modelId="{2817CAE6-3CA6-0C4C-8647-00F061191C1C}" type="pres">
      <dgm:prSet presAssocID="{98A3AE97-822E-3D4E-8CB8-930B632FC7D7}" presName="vert1" presStyleCnt="0"/>
      <dgm:spPr/>
    </dgm:pt>
    <dgm:pt modelId="{04AD854B-4B39-DA45-92B6-BF550EE542E2}" type="pres">
      <dgm:prSet presAssocID="{09689E1D-8384-3D41-A0F5-7360102B457A}" presName="thickLine" presStyleLbl="alignNode1" presStyleIdx="1" presStyleCnt="6"/>
      <dgm:spPr/>
    </dgm:pt>
    <dgm:pt modelId="{A9DA3DC3-B706-BC42-A335-7F9D294702F3}" type="pres">
      <dgm:prSet presAssocID="{09689E1D-8384-3D41-A0F5-7360102B457A}" presName="horz1" presStyleCnt="0"/>
      <dgm:spPr/>
    </dgm:pt>
    <dgm:pt modelId="{F8C78D00-9E2C-3844-B4C4-7D406C325429}" type="pres">
      <dgm:prSet presAssocID="{09689E1D-8384-3D41-A0F5-7360102B457A}" presName="tx1" presStyleLbl="revTx" presStyleIdx="1" presStyleCnt="6"/>
      <dgm:spPr/>
      <dgm:t>
        <a:bodyPr/>
        <a:lstStyle/>
        <a:p>
          <a:endParaRPr lang="es-ES"/>
        </a:p>
      </dgm:t>
    </dgm:pt>
    <dgm:pt modelId="{508A7F2E-D861-AE4F-A0AB-EF14E4E77B57}" type="pres">
      <dgm:prSet presAssocID="{09689E1D-8384-3D41-A0F5-7360102B457A}" presName="vert1" presStyleCnt="0"/>
      <dgm:spPr/>
    </dgm:pt>
    <dgm:pt modelId="{87133227-E047-6340-BF25-E20872116F2B}" type="pres">
      <dgm:prSet presAssocID="{2F281857-3990-7A41-8850-73A856A3196D}" presName="thickLine" presStyleLbl="alignNode1" presStyleIdx="2" presStyleCnt="6"/>
      <dgm:spPr/>
    </dgm:pt>
    <dgm:pt modelId="{FA352201-C3B6-9D4A-8FED-A1109295B9C0}" type="pres">
      <dgm:prSet presAssocID="{2F281857-3990-7A41-8850-73A856A3196D}" presName="horz1" presStyleCnt="0"/>
      <dgm:spPr/>
    </dgm:pt>
    <dgm:pt modelId="{81DF22E3-D093-2944-94B4-2102E66DCDBB}" type="pres">
      <dgm:prSet presAssocID="{2F281857-3990-7A41-8850-73A856A3196D}" presName="tx1" presStyleLbl="revTx" presStyleIdx="2" presStyleCnt="6"/>
      <dgm:spPr/>
      <dgm:t>
        <a:bodyPr/>
        <a:lstStyle/>
        <a:p>
          <a:endParaRPr lang="es-ES"/>
        </a:p>
      </dgm:t>
    </dgm:pt>
    <dgm:pt modelId="{61B6B7C4-A19F-B44B-818D-91EA37069575}" type="pres">
      <dgm:prSet presAssocID="{2F281857-3990-7A41-8850-73A856A3196D}" presName="vert1" presStyleCnt="0"/>
      <dgm:spPr/>
    </dgm:pt>
    <dgm:pt modelId="{1AB72F97-8403-234C-86CF-A0B2513FD85F}" type="pres">
      <dgm:prSet presAssocID="{6726D43D-F5E5-9843-9E9D-9D8214DA7F5C}" presName="thickLine" presStyleLbl="alignNode1" presStyleIdx="3" presStyleCnt="6"/>
      <dgm:spPr/>
    </dgm:pt>
    <dgm:pt modelId="{2F792C2C-34C5-0046-9E73-83F7D2662256}" type="pres">
      <dgm:prSet presAssocID="{6726D43D-F5E5-9843-9E9D-9D8214DA7F5C}" presName="horz1" presStyleCnt="0"/>
      <dgm:spPr/>
    </dgm:pt>
    <dgm:pt modelId="{674D8788-8A27-704A-B7BE-73E74E57AC47}" type="pres">
      <dgm:prSet presAssocID="{6726D43D-F5E5-9843-9E9D-9D8214DA7F5C}" presName="tx1" presStyleLbl="revTx" presStyleIdx="3" presStyleCnt="6"/>
      <dgm:spPr/>
      <dgm:t>
        <a:bodyPr/>
        <a:lstStyle/>
        <a:p>
          <a:endParaRPr lang="es-ES"/>
        </a:p>
      </dgm:t>
    </dgm:pt>
    <dgm:pt modelId="{C6FC22B8-5D14-594D-B504-AC130938002C}" type="pres">
      <dgm:prSet presAssocID="{6726D43D-F5E5-9843-9E9D-9D8214DA7F5C}" presName="vert1" presStyleCnt="0"/>
      <dgm:spPr/>
    </dgm:pt>
    <dgm:pt modelId="{B3309E6D-8176-2546-B391-E504D57E57C8}" type="pres">
      <dgm:prSet presAssocID="{BB491262-4EE0-B34D-BB1F-1303768CD197}" presName="thickLine" presStyleLbl="alignNode1" presStyleIdx="4" presStyleCnt="6"/>
      <dgm:spPr/>
    </dgm:pt>
    <dgm:pt modelId="{B6AECF70-95AC-7740-B82B-B635ABFF487C}" type="pres">
      <dgm:prSet presAssocID="{BB491262-4EE0-B34D-BB1F-1303768CD197}" presName="horz1" presStyleCnt="0"/>
      <dgm:spPr/>
    </dgm:pt>
    <dgm:pt modelId="{F2D3106F-F310-8643-88EB-CB182A1DA632}" type="pres">
      <dgm:prSet presAssocID="{BB491262-4EE0-B34D-BB1F-1303768CD197}" presName="tx1" presStyleLbl="revTx" presStyleIdx="4" presStyleCnt="6"/>
      <dgm:spPr/>
      <dgm:t>
        <a:bodyPr/>
        <a:lstStyle/>
        <a:p>
          <a:endParaRPr lang="es-ES"/>
        </a:p>
      </dgm:t>
    </dgm:pt>
    <dgm:pt modelId="{E8C09448-1E4A-3D40-9767-E5FBB9423C70}" type="pres">
      <dgm:prSet presAssocID="{BB491262-4EE0-B34D-BB1F-1303768CD197}" presName="vert1" presStyleCnt="0"/>
      <dgm:spPr/>
    </dgm:pt>
    <dgm:pt modelId="{9C91605C-6F49-8940-8D32-22A2246F2391}" type="pres">
      <dgm:prSet presAssocID="{7074F255-0AD5-4442-8DAA-11578BD16549}" presName="thickLine" presStyleLbl="alignNode1" presStyleIdx="5" presStyleCnt="6"/>
      <dgm:spPr/>
    </dgm:pt>
    <dgm:pt modelId="{12CA9FD7-BA50-1F46-A395-B8F95389A697}" type="pres">
      <dgm:prSet presAssocID="{7074F255-0AD5-4442-8DAA-11578BD16549}" presName="horz1" presStyleCnt="0"/>
      <dgm:spPr/>
    </dgm:pt>
    <dgm:pt modelId="{343F2599-AD42-6141-B5B6-BDBC68303698}" type="pres">
      <dgm:prSet presAssocID="{7074F255-0AD5-4442-8DAA-11578BD16549}" presName="tx1" presStyleLbl="revTx" presStyleIdx="5" presStyleCnt="6"/>
      <dgm:spPr/>
      <dgm:t>
        <a:bodyPr/>
        <a:lstStyle/>
        <a:p>
          <a:endParaRPr lang="es-ES"/>
        </a:p>
      </dgm:t>
    </dgm:pt>
    <dgm:pt modelId="{D1C94F94-0F44-4A4E-ABDF-30BE6E4DDC1F}" type="pres">
      <dgm:prSet presAssocID="{7074F255-0AD5-4442-8DAA-11578BD16549}" presName="vert1" presStyleCnt="0"/>
      <dgm:spPr/>
    </dgm:pt>
  </dgm:ptLst>
  <dgm:cxnLst>
    <dgm:cxn modelId="{E865A139-E3EB-4AE1-BE24-95E1144A52DD}" type="presOf" srcId="{2F281857-3990-7A41-8850-73A856A3196D}" destId="{81DF22E3-D093-2944-94B4-2102E66DCDBB}" srcOrd="0" destOrd="0" presId="urn:microsoft.com/office/officeart/2008/layout/LinedList"/>
    <dgm:cxn modelId="{A816AE1A-C068-44EE-8BAF-06DAF819A9B9}" type="presOf" srcId="{6726D43D-F5E5-9843-9E9D-9D8214DA7F5C}" destId="{674D8788-8A27-704A-B7BE-73E74E57AC47}" srcOrd="0" destOrd="0" presId="urn:microsoft.com/office/officeart/2008/layout/LinedList"/>
    <dgm:cxn modelId="{8EE132DF-F522-204B-B946-52A4837F0E20}" srcId="{7BDFEFB0-05E1-9348-B049-F465577052ED}" destId="{BB491262-4EE0-B34D-BB1F-1303768CD197}" srcOrd="4" destOrd="0" parTransId="{4CFE123C-7AB8-8D43-B69F-18C2ED8D5EEB}" sibTransId="{E7869E98-A704-D341-A7CE-4AAEB54F8C9B}"/>
    <dgm:cxn modelId="{2BCF0694-2B18-3E4A-BA3C-E9803A141351}" srcId="{7BDFEFB0-05E1-9348-B049-F465577052ED}" destId="{7074F255-0AD5-4442-8DAA-11578BD16549}" srcOrd="5" destOrd="0" parTransId="{5B720280-1910-9A40-9560-B106665D844C}" sibTransId="{B79639F6-709C-C44B-BC92-CAACC9C8F7B9}"/>
    <dgm:cxn modelId="{9B5BFAC7-E930-CA49-B20C-0E5ACF4D77E4}" srcId="{7BDFEFB0-05E1-9348-B049-F465577052ED}" destId="{09689E1D-8384-3D41-A0F5-7360102B457A}" srcOrd="1" destOrd="0" parTransId="{C28C707C-FA28-2D4D-AC05-EBE7849A0010}" sibTransId="{4B228AA3-9A10-7545-865E-4C885A7631D5}"/>
    <dgm:cxn modelId="{4F4D6958-3FB7-4762-943B-B9E01CEA6C13}" type="presOf" srcId="{BB491262-4EE0-B34D-BB1F-1303768CD197}" destId="{F2D3106F-F310-8643-88EB-CB182A1DA632}" srcOrd="0" destOrd="0" presId="urn:microsoft.com/office/officeart/2008/layout/LinedList"/>
    <dgm:cxn modelId="{D6C6B743-880B-4493-9D51-857C86DF7A82}" type="presOf" srcId="{09689E1D-8384-3D41-A0F5-7360102B457A}" destId="{F8C78D00-9E2C-3844-B4C4-7D406C325429}" srcOrd="0" destOrd="0" presId="urn:microsoft.com/office/officeart/2008/layout/LinedList"/>
    <dgm:cxn modelId="{8CECBCEE-8303-6844-8F10-4E35F2FA8398}" srcId="{7BDFEFB0-05E1-9348-B049-F465577052ED}" destId="{6726D43D-F5E5-9843-9E9D-9D8214DA7F5C}" srcOrd="3" destOrd="0" parTransId="{D4B39E70-1D3F-B248-A507-D4472E0032BE}" sibTransId="{68742071-66DB-5746-96FC-2417AE4151CD}"/>
    <dgm:cxn modelId="{5035F27F-A4AD-2845-9D54-F3A057D07CEC}" srcId="{7BDFEFB0-05E1-9348-B049-F465577052ED}" destId="{2F281857-3990-7A41-8850-73A856A3196D}" srcOrd="2" destOrd="0" parTransId="{CD0E5555-F743-7548-A65F-BA7D545F7C3D}" sibTransId="{DFA6FDFF-01FF-3948-B3E8-97B58045225E}"/>
    <dgm:cxn modelId="{DB35500E-C5EA-4D4B-9129-ACFB823AB0A9}" type="presOf" srcId="{98A3AE97-822E-3D4E-8CB8-930B632FC7D7}" destId="{8378B045-5C6E-3443-B706-E3E05BA1F3CB}" srcOrd="0" destOrd="0" presId="urn:microsoft.com/office/officeart/2008/layout/LinedList"/>
    <dgm:cxn modelId="{FD7C665D-0234-C64F-99B6-C08C33E3BD1B}" srcId="{7BDFEFB0-05E1-9348-B049-F465577052ED}" destId="{98A3AE97-822E-3D4E-8CB8-930B632FC7D7}" srcOrd="0" destOrd="0" parTransId="{141744AD-167A-444F-9D4D-A9460EEC0FF6}" sibTransId="{1B965570-916B-534B-9457-3A5649E3B07D}"/>
    <dgm:cxn modelId="{D8095259-B90F-4836-92FD-B8FECB5FAD80}" type="presOf" srcId="{7074F255-0AD5-4442-8DAA-11578BD16549}" destId="{343F2599-AD42-6141-B5B6-BDBC68303698}" srcOrd="0" destOrd="0" presId="urn:microsoft.com/office/officeart/2008/layout/LinedList"/>
    <dgm:cxn modelId="{9AEF4CFF-4243-490B-93F6-928C13650E0C}" type="presOf" srcId="{7BDFEFB0-05E1-9348-B049-F465577052ED}" destId="{766B6473-4CD7-DD48-8877-815A2C6620FD}" srcOrd="0" destOrd="0" presId="urn:microsoft.com/office/officeart/2008/layout/LinedList"/>
    <dgm:cxn modelId="{D45BFAAE-95D4-4DE1-B13A-7AEEB2B0E622}" type="presParOf" srcId="{766B6473-4CD7-DD48-8877-815A2C6620FD}" destId="{6FEC9BDF-514D-034C-BB13-C8A53F514038}" srcOrd="0" destOrd="0" presId="urn:microsoft.com/office/officeart/2008/layout/LinedList"/>
    <dgm:cxn modelId="{8883643D-76AB-4632-A992-68B95BD43973}" type="presParOf" srcId="{766B6473-4CD7-DD48-8877-815A2C6620FD}" destId="{89183492-AA53-6144-B9BF-085DB4360657}" srcOrd="1" destOrd="0" presId="urn:microsoft.com/office/officeart/2008/layout/LinedList"/>
    <dgm:cxn modelId="{2F04BA8E-B2BE-433B-94C7-BF6FFA5D9F40}" type="presParOf" srcId="{89183492-AA53-6144-B9BF-085DB4360657}" destId="{8378B045-5C6E-3443-B706-E3E05BA1F3CB}" srcOrd="0" destOrd="0" presId="urn:microsoft.com/office/officeart/2008/layout/LinedList"/>
    <dgm:cxn modelId="{68ACC141-BA3F-437C-9EAA-400FA53129B1}" type="presParOf" srcId="{89183492-AA53-6144-B9BF-085DB4360657}" destId="{2817CAE6-3CA6-0C4C-8647-00F061191C1C}" srcOrd="1" destOrd="0" presId="urn:microsoft.com/office/officeart/2008/layout/LinedList"/>
    <dgm:cxn modelId="{B95D4263-B8F7-4AAC-AB53-354BB4165537}" type="presParOf" srcId="{766B6473-4CD7-DD48-8877-815A2C6620FD}" destId="{04AD854B-4B39-DA45-92B6-BF550EE542E2}" srcOrd="2" destOrd="0" presId="urn:microsoft.com/office/officeart/2008/layout/LinedList"/>
    <dgm:cxn modelId="{E8669540-355F-41BB-9503-936D91529E48}" type="presParOf" srcId="{766B6473-4CD7-DD48-8877-815A2C6620FD}" destId="{A9DA3DC3-B706-BC42-A335-7F9D294702F3}" srcOrd="3" destOrd="0" presId="urn:microsoft.com/office/officeart/2008/layout/LinedList"/>
    <dgm:cxn modelId="{F0A66154-4E26-49BB-928E-23878E81F92D}" type="presParOf" srcId="{A9DA3DC3-B706-BC42-A335-7F9D294702F3}" destId="{F8C78D00-9E2C-3844-B4C4-7D406C325429}" srcOrd="0" destOrd="0" presId="urn:microsoft.com/office/officeart/2008/layout/LinedList"/>
    <dgm:cxn modelId="{1946DF9F-3546-487A-8E9A-C398BB835ABD}" type="presParOf" srcId="{A9DA3DC3-B706-BC42-A335-7F9D294702F3}" destId="{508A7F2E-D861-AE4F-A0AB-EF14E4E77B57}" srcOrd="1" destOrd="0" presId="urn:microsoft.com/office/officeart/2008/layout/LinedList"/>
    <dgm:cxn modelId="{78B756EC-402A-40D1-A27E-AEC963585EE9}" type="presParOf" srcId="{766B6473-4CD7-DD48-8877-815A2C6620FD}" destId="{87133227-E047-6340-BF25-E20872116F2B}" srcOrd="4" destOrd="0" presId="urn:microsoft.com/office/officeart/2008/layout/LinedList"/>
    <dgm:cxn modelId="{AB0449E5-659B-48C6-B0BB-E4B8BDE90855}" type="presParOf" srcId="{766B6473-4CD7-DD48-8877-815A2C6620FD}" destId="{FA352201-C3B6-9D4A-8FED-A1109295B9C0}" srcOrd="5" destOrd="0" presId="urn:microsoft.com/office/officeart/2008/layout/LinedList"/>
    <dgm:cxn modelId="{0B2FEE61-6652-471D-87D3-87E4126AC7FE}" type="presParOf" srcId="{FA352201-C3B6-9D4A-8FED-A1109295B9C0}" destId="{81DF22E3-D093-2944-94B4-2102E66DCDBB}" srcOrd="0" destOrd="0" presId="urn:microsoft.com/office/officeart/2008/layout/LinedList"/>
    <dgm:cxn modelId="{EB94E517-0FDD-440F-A4E8-F2728564AFFF}" type="presParOf" srcId="{FA352201-C3B6-9D4A-8FED-A1109295B9C0}" destId="{61B6B7C4-A19F-B44B-818D-91EA37069575}" srcOrd="1" destOrd="0" presId="urn:microsoft.com/office/officeart/2008/layout/LinedList"/>
    <dgm:cxn modelId="{9FCDE540-064E-4747-9B4D-5E7732D349D9}" type="presParOf" srcId="{766B6473-4CD7-DD48-8877-815A2C6620FD}" destId="{1AB72F97-8403-234C-86CF-A0B2513FD85F}" srcOrd="6" destOrd="0" presId="urn:microsoft.com/office/officeart/2008/layout/LinedList"/>
    <dgm:cxn modelId="{8C1D5F86-C592-4B97-9D16-E1A0DDAF4045}" type="presParOf" srcId="{766B6473-4CD7-DD48-8877-815A2C6620FD}" destId="{2F792C2C-34C5-0046-9E73-83F7D2662256}" srcOrd="7" destOrd="0" presId="urn:microsoft.com/office/officeart/2008/layout/LinedList"/>
    <dgm:cxn modelId="{201ED41D-69B6-4064-888F-A08DEC1F1798}" type="presParOf" srcId="{2F792C2C-34C5-0046-9E73-83F7D2662256}" destId="{674D8788-8A27-704A-B7BE-73E74E57AC47}" srcOrd="0" destOrd="0" presId="urn:microsoft.com/office/officeart/2008/layout/LinedList"/>
    <dgm:cxn modelId="{8A804E4F-26F5-45DB-9C32-0E0A6711B8AE}" type="presParOf" srcId="{2F792C2C-34C5-0046-9E73-83F7D2662256}" destId="{C6FC22B8-5D14-594D-B504-AC130938002C}" srcOrd="1" destOrd="0" presId="urn:microsoft.com/office/officeart/2008/layout/LinedList"/>
    <dgm:cxn modelId="{92364BE1-CA1F-4F06-BB03-D77ECD9B0E51}" type="presParOf" srcId="{766B6473-4CD7-DD48-8877-815A2C6620FD}" destId="{B3309E6D-8176-2546-B391-E504D57E57C8}" srcOrd="8" destOrd="0" presId="urn:microsoft.com/office/officeart/2008/layout/LinedList"/>
    <dgm:cxn modelId="{E684A09A-DEE8-439A-9C66-1C843368AC5A}" type="presParOf" srcId="{766B6473-4CD7-DD48-8877-815A2C6620FD}" destId="{B6AECF70-95AC-7740-B82B-B635ABFF487C}" srcOrd="9" destOrd="0" presId="urn:microsoft.com/office/officeart/2008/layout/LinedList"/>
    <dgm:cxn modelId="{AE28B298-3370-4F45-9D04-413150738008}" type="presParOf" srcId="{B6AECF70-95AC-7740-B82B-B635ABFF487C}" destId="{F2D3106F-F310-8643-88EB-CB182A1DA632}" srcOrd="0" destOrd="0" presId="urn:microsoft.com/office/officeart/2008/layout/LinedList"/>
    <dgm:cxn modelId="{0E1D9623-8891-4239-8644-956B87053784}" type="presParOf" srcId="{B6AECF70-95AC-7740-B82B-B635ABFF487C}" destId="{E8C09448-1E4A-3D40-9767-E5FBB9423C70}" srcOrd="1" destOrd="0" presId="urn:microsoft.com/office/officeart/2008/layout/LinedList"/>
    <dgm:cxn modelId="{1FA1F1FC-8B6D-4228-BCA0-2F36F8770016}" type="presParOf" srcId="{766B6473-4CD7-DD48-8877-815A2C6620FD}" destId="{9C91605C-6F49-8940-8D32-22A2246F2391}" srcOrd="10" destOrd="0" presId="urn:microsoft.com/office/officeart/2008/layout/LinedList"/>
    <dgm:cxn modelId="{35C7AA0F-2BC7-4318-AE22-A93B2E210657}" type="presParOf" srcId="{766B6473-4CD7-DD48-8877-815A2C6620FD}" destId="{12CA9FD7-BA50-1F46-A395-B8F95389A697}" srcOrd="11" destOrd="0" presId="urn:microsoft.com/office/officeart/2008/layout/LinedList"/>
    <dgm:cxn modelId="{40512F32-4D40-46A8-87D7-4390DBB2E998}" type="presParOf" srcId="{12CA9FD7-BA50-1F46-A395-B8F95389A697}" destId="{343F2599-AD42-6141-B5B6-BDBC68303698}" srcOrd="0" destOrd="0" presId="urn:microsoft.com/office/officeart/2008/layout/LinedList"/>
    <dgm:cxn modelId="{F20C16C2-FCB5-45C8-BBDE-EC40734219A8}" type="presParOf" srcId="{12CA9FD7-BA50-1F46-A395-B8F95389A697}" destId="{D1C94F94-0F44-4A4E-ABDF-30BE6E4DDC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192ED19-E3D3-F94E-A6F4-AA5CF404865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
        </a:p>
      </dgm:t>
    </dgm:pt>
    <dgm:pt modelId="{650C97FA-FB49-3A47-8803-FE4F44056AFA}">
      <dgm:prSet phldrT="[Texto]"/>
      <dgm:spPr>
        <a:solidFill>
          <a:srgbClr val="953735"/>
        </a:solidFill>
      </dgm:spPr>
      <dgm:t>
        <a:bodyPr/>
        <a:lstStyle/>
        <a:p>
          <a:pPr algn="l"/>
          <a:r>
            <a:rPr lang="es-ES" b="1" dirty="0" smtClean="0">
              <a:latin typeface="Georgia"/>
              <a:cs typeface="Georgia"/>
            </a:rPr>
            <a:t>Difusión</a:t>
          </a:r>
          <a:r>
            <a:rPr lang="es-ES" dirty="0" smtClean="0">
              <a:latin typeface="Georgia"/>
              <a:cs typeface="Georgia"/>
            </a:rPr>
            <a:t> en los planteles y subsistemas del calendario de actividades del programa.</a:t>
          </a:r>
          <a:endParaRPr lang="es-ES" dirty="0">
            <a:latin typeface="Georgia"/>
            <a:cs typeface="Georgia"/>
          </a:endParaRPr>
        </a:p>
      </dgm:t>
    </dgm:pt>
    <dgm:pt modelId="{AD60B98A-441E-C344-AC1E-6547CE1E3809}" type="parTrans" cxnId="{243A9972-AB29-5F41-9D06-8E4327252F64}">
      <dgm:prSet/>
      <dgm:spPr/>
      <dgm:t>
        <a:bodyPr/>
        <a:lstStyle/>
        <a:p>
          <a:endParaRPr lang="es-ES">
            <a:latin typeface="Georgia"/>
            <a:cs typeface="Georgia"/>
          </a:endParaRPr>
        </a:p>
      </dgm:t>
    </dgm:pt>
    <dgm:pt modelId="{841C441E-C7DB-2945-A15B-1B6C5EE46C87}" type="sibTrans" cxnId="{243A9972-AB29-5F41-9D06-8E4327252F64}">
      <dgm:prSet/>
      <dgm:spPr/>
      <dgm:t>
        <a:bodyPr/>
        <a:lstStyle/>
        <a:p>
          <a:endParaRPr lang="es-ES">
            <a:latin typeface="Georgia"/>
            <a:cs typeface="Georgia"/>
          </a:endParaRPr>
        </a:p>
      </dgm:t>
    </dgm:pt>
    <dgm:pt modelId="{CD4BE436-9D9E-9E4A-B13F-FF93DB02F600}">
      <dgm:prSet phldrT="[Texto]"/>
      <dgm:spPr>
        <a:solidFill>
          <a:srgbClr val="953735"/>
        </a:solidFill>
      </dgm:spPr>
      <dgm:t>
        <a:bodyPr/>
        <a:lstStyle/>
        <a:p>
          <a:pPr algn="l"/>
          <a:r>
            <a:rPr lang="es-ES" b="1" dirty="0" smtClean="0">
              <a:latin typeface="Georgia"/>
              <a:cs typeface="Georgia"/>
            </a:rPr>
            <a:t>Compartir la responsabilidad </a:t>
          </a:r>
          <a:r>
            <a:rPr lang="es-ES" b="0" dirty="0" smtClean="0">
              <a:latin typeface="Georgia"/>
              <a:cs typeface="Georgia"/>
            </a:rPr>
            <a:t>de organizar </a:t>
          </a:r>
          <a:r>
            <a:rPr lang="es-ES" dirty="0" smtClean="0">
              <a:latin typeface="Georgia"/>
              <a:cs typeface="Georgia"/>
            </a:rPr>
            <a:t>la formación de docentes y directivos.</a:t>
          </a:r>
          <a:endParaRPr lang="es-ES" dirty="0">
            <a:latin typeface="Georgia"/>
            <a:cs typeface="Georgia"/>
          </a:endParaRPr>
        </a:p>
      </dgm:t>
    </dgm:pt>
    <dgm:pt modelId="{22E0EAC6-F1C3-3245-8F5B-5F12B74FDD16}" type="parTrans" cxnId="{ADB2C743-2C21-D24C-A669-D7B927856253}">
      <dgm:prSet/>
      <dgm:spPr/>
      <dgm:t>
        <a:bodyPr/>
        <a:lstStyle/>
        <a:p>
          <a:endParaRPr lang="es-ES">
            <a:latin typeface="Georgia"/>
            <a:cs typeface="Georgia"/>
          </a:endParaRPr>
        </a:p>
      </dgm:t>
    </dgm:pt>
    <dgm:pt modelId="{A42DE0AB-A71D-AA4F-9ACF-E98D978D9B51}" type="sibTrans" cxnId="{ADB2C743-2C21-D24C-A669-D7B927856253}">
      <dgm:prSet/>
      <dgm:spPr/>
      <dgm:t>
        <a:bodyPr/>
        <a:lstStyle/>
        <a:p>
          <a:endParaRPr lang="es-ES">
            <a:latin typeface="Georgia"/>
            <a:cs typeface="Georgia"/>
          </a:endParaRPr>
        </a:p>
      </dgm:t>
    </dgm:pt>
    <dgm:pt modelId="{34A0AC72-302C-7D4D-A847-661CB7092317}">
      <dgm:prSet phldrT="[Texto]"/>
      <dgm:spPr>
        <a:solidFill>
          <a:srgbClr val="953735"/>
        </a:solidFill>
      </dgm:spPr>
      <dgm:t>
        <a:bodyPr/>
        <a:lstStyle/>
        <a:p>
          <a:pPr algn="l"/>
          <a:r>
            <a:rPr lang="es-ES_tradnl" b="1" dirty="0" smtClean="0">
              <a:latin typeface="Georgia"/>
              <a:cs typeface="Georgia"/>
            </a:rPr>
            <a:t>Posicionar </a:t>
          </a:r>
          <a:r>
            <a:rPr lang="es-ES_tradnl" b="0" dirty="0" smtClean="0">
              <a:latin typeface="Georgia"/>
              <a:cs typeface="Georgia"/>
            </a:rPr>
            <a:t>las habilidades socioemocionales como asuntos relevantes en la EMS</a:t>
          </a:r>
          <a:endParaRPr lang="es-ES" b="0" dirty="0">
            <a:latin typeface="Georgia"/>
            <a:cs typeface="Georgia"/>
          </a:endParaRPr>
        </a:p>
      </dgm:t>
    </dgm:pt>
    <dgm:pt modelId="{1EB639D4-BA38-EE4B-9A79-7ECA8769C52B}" type="parTrans" cxnId="{5ADFBB43-8A6C-8A41-A115-442ED2BB2004}">
      <dgm:prSet/>
      <dgm:spPr/>
      <dgm:t>
        <a:bodyPr/>
        <a:lstStyle/>
        <a:p>
          <a:endParaRPr lang="es-ES">
            <a:latin typeface="Georgia"/>
            <a:cs typeface="Georgia"/>
          </a:endParaRPr>
        </a:p>
      </dgm:t>
    </dgm:pt>
    <dgm:pt modelId="{95422ABB-746C-5749-84BE-D315A06FFA8B}" type="sibTrans" cxnId="{5ADFBB43-8A6C-8A41-A115-442ED2BB2004}">
      <dgm:prSet/>
      <dgm:spPr/>
      <dgm:t>
        <a:bodyPr/>
        <a:lstStyle/>
        <a:p>
          <a:endParaRPr lang="es-ES">
            <a:latin typeface="Georgia"/>
            <a:cs typeface="Georgia"/>
          </a:endParaRPr>
        </a:p>
      </dgm:t>
    </dgm:pt>
    <dgm:pt modelId="{11B36163-ECC6-2544-8FF7-9C288E82C692}">
      <dgm:prSet custT="1"/>
      <dgm:spPr>
        <a:solidFill>
          <a:schemeClr val="accent2">
            <a:lumMod val="75000"/>
          </a:schemeClr>
        </a:solidFill>
      </dgm:spPr>
      <dgm:t>
        <a:bodyPr/>
        <a:lstStyle/>
        <a:p>
          <a:pPr algn="l"/>
          <a:r>
            <a:rPr lang="es-ES" sz="2300" b="1" dirty="0" smtClean="0">
              <a:latin typeface="Georgia"/>
              <a:cs typeface="Georgia"/>
            </a:rPr>
            <a:t>Retroalimentación</a:t>
          </a:r>
          <a:r>
            <a:rPr lang="es-ES" sz="2300" dirty="0" smtClean="0">
              <a:latin typeface="Georgia"/>
              <a:cs typeface="Georgia"/>
            </a:rPr>
            <a:t> sobre la implementación del programa: retos y oportunidades</a:t>
          </a:r>
          <a:endParaRPr lang="es-ES" sz="2300" dirty="0">
            <a:latin typeface="Georgia"/>
            <a:cs typeface="Georgia"/>
          </a:endParaRPr>
        </a:p>
      </dgm:t>
    </dgm:pt>
    <dgm:pt modelId="{DB48D340-8B09-2248-BB5E-7F71DD6243FB}" type="parTrans" cxnId="{67B21B25-2DB0-5840-91B7-F9470AFFBCFD}">
      <dgm:prSet/>
      <dgm:spPr/>
      <dgm:t>
        <a:bodyPr/>
        <a:lstStyle/>
        <a:p>
          <a:endParaRPr lang="es-ES"/>
        </a:p>
      </dgm:t>
    </dgm:pt>
    <dgm:pt modelId="{959FEFDC-C0E1-C449-B89D-6A18411DADFD}" type="sibTrans" cxnId="{67B21B25-2DB0-5840-91B7-F9470AFFBCFD}">
      <dgm:prSet/>
      <dgm:spPr/>
      <dgm:t>
        <a:bodyPr/>
        <a:lstStyle/>
        <a:p>
          <a:endParaRPr lang="es-ES"/>
        </a:p>
      </dgm:t>
    </dgm:pt>
    <dgm:pt modelId="{BF1D3BF8-6EF2-154E-BE45-97F3123C66D6}" type="pres">
      <dgm:prSet presAssocID="{6192ED19-E3D3-F94E-A6F4-AA5CF4048652}" presName="linearFlow" presStyleCnt="0">
        <dgm:presLayoutVars>
          <dgm:dir/>
          <dgm:resizeHandles val="exact"/>
        </dgm:presLayoutVars>
      </dgm:prSet>
      <dgm:spPr/>
      <dgm:t>
        <a:bodyPr/>
        <a:lstStyle/>
        <a:p>
          <a:endParaRPr lang="es-ES"/>
        </a:p>
      </dgm:t>
    </dgm:pt>
    <dgm:pt modelId="{64B63136-D63A-4648-977E-71B60BE01AFF}" type="pres">
      <dgm:prSet presAssocID="{650C97FA-FB49-3A47-8803-FE4F44056AFA}" presName="composite" presStyleCnt="0"/>
      <dgm:spPr/>
    </dgm:pt>
    <dgm:pt modelId="{5A25CD1D-7E01-664E-B501-AC0B6979405C}" type="pres">
      <dgm:prSet presAssocID="{650C97FA-FB49-3A47-8803-FE4F44056AFA}" presName="imgShp" presStyleLbl="fgImgPlace1" presStyleIdx="0" presStyleCnt="4" custLinFactNeighborX="-21042" custLinFactNeighborY="-136"/>
      <dgm:spPr>
        <a:solidFill>
          <a:schemeClr val="accent2">
            <a:lumMod val="60000"/>
            <a:lumOff val="40000"/>
          </a:schemeClr>
        </a:solidFill>
      </dgm:spPr>
    </dgm:pt>
    <dgm:pt modelId="{F58F755D-4B39-5F45-99C3-4F87679C17F4}" type="pres">
      <dgm:prSet presAssocID="{650C97FA-FB49-3A47-8803-FE4F44056AFA}" presName="txShp" presStyleLbl="node1" presStyleIdx="0" presStyleCnt="4" custScaleX="126523" custLinFactNeighborX="7516" custLinFactNeighborY="-136">
        <dgm:presLayoutVars>
          <dgm:bulletEnabled val="1"/>
        </dgm:presLayoutVars>
      </dgm:prSet>
      <dgm:spPr/>
      <dgm:t>
        <a:bodyPr/>
        <a:lstStyle/>
        <a:p>
          <a:endParaRPr lang="es-ES"/>
        </a:p>
      </dgm:t>
    </dgm:pt>
    <dgm:pt modelId="{DF19D878-BCDE-5845-9490-7C5B19EE7916}" type="pres">
      <dgm:prSet presAssocID="{841C441E-C7DB-2945-A15B-1B6C5EE46C87}" presName="spacing" presStyleCnt="0"/>
      <dgm:spPr/>
    </dgm:pt>
    <dgm:pt modelId="{81366B87-4F7E-7442-821E-13074236E182}" type="pres">
      <dgm:prSet presAssocID="{CD4BE436-9D9E-9E4A-B13F-FF93DB02F600}" presName="composite" presStyleCnt="0"/>
      <dgm:spPr/>
    </dgm:pt>
    <dgm:pt modelId="{1AF39760-5A24-7B47-A324-662149341AA9}" type="pres">
      <dgm:prSet presAssocID="{CD4BE436-9D9E-9E4A-B13F-FF93DB02F600}" presName="imgShp" presStyleLbl="fgImgPlace1" presStyleIdx="1" presStyleCnt="4" custLinFactNeighborX="-25250" custLinFactNeighborY="2105"/>
      <dgm:spPr>
        <a:solidFill>
          <a:srgbClr val="D99694"/>
        </a:solidFill>
      </dgm:spPr>
    </dgm:pt>
    <dgm:pt modelId="{B0AC2B5F-8214-6440-A114-1A41872D3F92}" type="pres">
      <dgm:prSet presAssocID="{CD4BE436-9D9E-9E4A-B13F-FF93DB02F600}" presName="txShp" presStyleLbl="node1" presStyleIdx="1" presStyleCnt="4" custScaleX="126205" custLinFactNeighborX="7810">
        <dgm:presLayoutVars>
          <dgm:bulletEnabled val="1"/>
        </dgm:presLayoutVars>
      </dgm:prSet>
      <dgm:spPr/>
      <dgm:t>
        <a:bodyPr/>
        <a:lstStyle/>
        <a:p>
          <a:endParaRPr lang="es-ES"/>
        </a:p>
      </dgm:t>
    </dgm:pt>
    <dgm:pt modelId="{1A0DB582-4803-D54E-969C-52522656319E}" type="pres">
      <dgm:prSet presAssocID="{A42DE0AB-A71D-AA4F-9ACF-E98D978D9B51}" presName="spacing" presStyleCnt="0"/>
      <dgm:spPr/>
    </dgm:pt>
    <dgm:pt modelId="{AD1DE9D6-21EF-5448-B0DE-086D6E7DCC70}" type="pres">
      <dgm:prSet presAssocID="{34A0AC72-302C-7D4D-A847-661CB7092317}" presName="composite" presStyleCnt="0"/>
      <dgm:spPr/>
    </dgm:pt>
    <dgm:pt modelId="{8AD83AB1-6F2D-1042-915E-046E8C7AAEBD}" type="pres">
      <dgm:prSet presAssocID="{34A0AC72-302C-7D4D-A847-661CB7092317}" presName="imgShp" presStyleLbl="fgImgPlace1" presStyleIdx="2" presStyleCnt="4" custLinFactNeighborX="-30177" custLinFactNeighborY="136"/>
      <dgm:spPr>
        <a:solidFill>
          <a:srgbClr val="D99694"/>
        </a:solidFill>
      </dgm:spPr>
    </dgm:pt>
    <dgm:pt modelId="{BD153DEC-87B5-3543-A164-C6F5C81B2B2A}" type="pres">
      <dgm:prSet presAssocID="{34A0AC72-302C-7D4D-A847-661CB7092317}" presName="txShp" presStyleLbl="node1" presStyleIdx="2" presStyleCnt="4" custScaleX="127921" custLinFactNeighborX="7493" custLinFactNeighborY="136">
        <dgm:presLayoutVars>
          <dgm:bulletEnabled val="1"/>
        </dgm:presLayoutVars>
      </dgm:prSet>
      <dgm:spPr/>
      <dgm:t>
        <a:bodyPr/>
        <a:lstStyle/>
        <a:p>
          <a:endParaRPr lang="es-ES"/>
        </a:p>
      </dgm:t>
    </dgm:pt>
    <dgm:pt modelId="{9058EF06-181C-1147-9448-D2E76C1B8AFF}" type="pres">
      <dgm:prSet presAssocID="{95422ABB-746C-5749-84BE-D315A06FFA8B}" presName="spacing" presStyleCnt="0"/>
      <dgm:spPr/>
    </dgm:pt>
    <dgm:pt modelId="{0739C34B-DA7A-AA4C-8F07-C485F123EB6F}" type="pres">
      <dgm:prSet presAssocID="{11B36163-ECC6-2544-8FF7-9C288E82C692}" presName="composite" presStyleCnt="0"/>
      <dgm:spPr/>
    </dgm:pt>
    <dgm:pt modelId="{6C4B21E2-A324-E047-87B3-AC5E4266FC91}" type="pres">
      <dgm:prSet presAssocID="{11B36163-ECC6-2544-8FF7-9C288E82C692}" presName="imgShp" presStyleLbl="fgImgPlace1" presStyleIdx="3" presStyleCnt="4" custLinFactNeighborX="-32458" custLinFactNeighborY="279"/>
      <dgm:spPr>
        <a:solidFill>
          <a:schemeClr val="accent2">
            <a:lumMod val="40000"/>
            <a:lumOff val="60000"/>
          </a:schemeClr>
        </a:solidFill>
      </dgm:spPr>
      <dgm:t>
        <a:bodyPr/>
        <a:lstStyle/>
        <a:p>
          <a:endParaRPr lang="es-ES"/>
        </a:p>
      </dgm:t>
    </dgm:pt>
    <dgm:pt modelId="{4E7A30FA-0549-504B-9216-DEB39006FB80}" type="pres">
      <dgm:prSet presAssocID="{11B36163-ECC6-2544-8FF7-9C288E82C692}" presName="txShp" presStyleLbl="node1" presStyleIdx="3" presStyleCnt="4" custScaleX="126508" custLinFactNeighborX="7559" custLinFactNeighborY="279">
        <dgm:presLayoutVars>
          <dgm:bulletEnabled val="1"/>
        </dgm:presLayoutVars>
      </dgm:prSet>
      <dgm:spPr/>
      <dgm:t>
        <a:bodyPr/>
        <a:lstStyle/>
        <a:p>
          <a:endParaRPr lang="es-ES"/>
        </a:p>
      </dgm:t>
    </dgm:pt>
  </dgm:ptLst>
  <dgm:cxnLst>
    <dgm:cxn modelId="{67B21B25-2DB0-5840-91B7-F9470AFFBCFD}" srcId="{6192ED19-E3D3-F94E-A6F4-AA5CF4048652}" destId="{11B36163-ECC6-2544-8FF7-9C288E82C692}" srcOrd="3" destOrd="0" parTransId="{DB48D340-8B09-2248-BB5E-7F71DD6243FB}" sibTransId="{959FEFDC-C0E1-C449-B89D-6A18411DADFD}"/>
    <dgm:cxn modelId="{29EF861E-228B-48DF-A8E6-EB2D5950F5E4}" type="presOf" srcId="{34A0AC72-302C-7D4D-A847-661CB7092317}" destId="{BD153DEC-87B5-3543-A164-C6F5C81B2B2A}" srcOrd="0" destOrd="0" presId="urn:microsoft.com/office/officeart/2005/8/layout/vList3"/>
    <dgm:cxn modelId="{274B510C-CDC4-48B2-A59C-BBB350ABCE23}" type="presOf" srcId="{650C97FA-FB49-3A47-8803-FE4F44056AFA}" destId="{F58F755D-4B39-5F45-99C3-4F87679C17F4}" srcOrd="0" destOrd="0" presId="urn:microsoft.com/office/officeart/2005/8/layout/vList3"/>
    <dgm:cxn modelId="{243A9972-AB29-5F41-9D06-8E4327252F64}" srcId="{6192ED19-E3D3-F94E-A6F4-AA5CF4048652}" destId="{650C97FA-FB49-3A47-8803-FE4F44056AFA}" srcOrd="0" destOrd="0" parTransId="{AD60B98A-441E-C344-AC1E-6547CE1E3809}" sibTransId="{841C441E-C7DB-2945-A15B-1B6C5EE46C87}"/>
    <dgm:cxn modelId="{64388601-F2EF-4745-84A4-FF4A6E0B0527}" type="presOf" srcId="{CD4BE436-9D9E-9E4A-B13F-FF93DB02F600}" destId="{B0AC2B5F-8214-6440-A114-1A41872D3F92}" srcOrd="0" destOrd="0" presId="urn:microsoft.com/office/officeart/2005/8/layout/vList3"/>
    <dgm:cxn modelId="{ADB2C743-2C21-D24C-A669-D7B927856253}" srcId="{6192ED19-E3D3-F94E-A6F4-AA5CF4048652}" destId="{CD4BE436-9D9E-9E4A-B13F-FF93DB02F600}" srcOrd="1" destOrd="0" parTransId="{22E0EAC6-F1C3-3245-8F5B-5F12B74FDD16}" sibTransId="{A42DE0AB-A71D-AA4F-9ACF-E98D978D9B51}"/>
    <dgm:cxn modelId="{5ADFBB43-8A6C-8A41-A115-442ED2BB2004}" srcId="{6192ED19-E3D3-F94E-A6F4-AA5CF4048652}" destId="{34A0AC72-302C-7D4D-A847-661CB7092317}" srcOrd="2" destOrd="0" parTransId="{1EB639D4-BA38-EE4B-9A79-7ECA8769C52B}" sibTransId="{95422ABB-746C-5749-84BE-D315A06FFA8B}"/>
    <dgm:cxn modelId="{E4A071C8-C3BB-4EFE-94C7-FE326250EEFD}" type="presOf" srcId="{6192ED19-E3D3-F94E-A6F4-AA5CF4048652}" destId="{BF1D3BF8-6EF2-154E-BE45-97F3123C66D6}" srcOrd="0" destOrd="0" presId="urn:microsoft.com/office/officeart/2005/8/layout/vList3"/>
    <dgm:cxn modelId="{F4E577C5-2605-42E8-8AD6-FB95D864D3CE}" type="presOf" srcId="{11B36163-ECC6-2544-8FF7-9C288E82C692}" destId="{4E7A30FA-0549-504B-9216-DEB39006FB80}" srcOrd="0" destOrd="0" presId="urn:microsoft.com/office/officeart/2005/8/layout/vList3"/>
    <dgm:cxn modelId="{D5258E77-A5A6-4214-AAD2-ACA2C8F697CF}" type="presParOf" srcId="{BF1D3BF8-6EF2-154E-BE45-97F3123C66D6}" destId="{64B63136-D63A-4648-977E-71B60BE01AFF}" srcOrd="0" destOrd="0" presId="urn:microsoft.com/office/officeart/2005/8/layout/vList3"/>
    <dgm:cxn modelId="{4E4F050C-06CF-41AF-9F95-7E572E97B83E}" type="presParOf" srcId="{64B63136-D63A-4648-977E-71B60BE01AFF}" destId="{5A25CD1D-7E01-664E-B501-AC0B6979405C}" srcOrd="0" destOrd="0" presId="urn:microsoft.com/office/officeart/2005/8/layout/vList3"/>
    <dgm:cxn modelId="{6848A985-DB6C-4127-AE84-E13BD414AB65}" type="presParOf" srcId="{64B63136-D63A-4648-977E-71B60BE01AFF}" destId="{F58F755D-4B39-5F45-99C3-4F87679C17F4}" srcOrd="1" destOrd="0" presId="urn:microsoft.com/office/officeart/2005/8/layout/vList3"/>
    <dgm:cxn modelId="{41B6D829-E349-466A-9CC5-A3FE534C7054}" type="presParOf" srcId="{BF1D3BF8-6EF2-154E-BE45-97F3123C66D6}" destId="{DF19D878-BCDE-5845-9490-7C5B19EE7916}" srcOrd="1" destOrd="0" presId="urn:microsoft.com/office/officeart/2005/8/layout/vList3"/>
    <dgm:cxn modelId="{9521B616-8B87-4F0C-A26E-55FB47269D65}" type="presParOf" srcId="{BF1D3BF8-6EF2-154E-BE45-97F3123C66D6}" destId="{81366B87-4F7E-7442-821E-13074236E182}" srcOrd="2" destOrd="0" presId="urn:microsoft.com/office/officeart/2005/8/layout/vList3"/>
    <dgm:cxn modelId="{E6CE571C-74C6-4AC5-9BE6-D5A0F8D715A0}" type="presParOf" srcId="{81366B87-4F7E-7442-821E-13074236E182}" destId="{1AF39760-5A24-7B47-A324-662149341AA9}" srcOrd="0" destOrd="0" presId="urn:microsoft.com/office/officeart/2005/8/layout/vList3"/>
    <dgm:cxn modelId="{A583C5A9-A5F2-49F9-8365-6F6D8C71CD86}" type="presParOf" srcId="{81366B87-4F7E-7442-821E-13074236E182}" destId="{B0AC2B5F-8214-6440-A114-1A41872D3F92}" srcOrd="1" destOrd="0" presId="urn:microsoft.com/office/officeart/2005/8/layout/vList3"/>
    <dgm:cxn modelId="{BB3F1685-8766-451F-9737-ECDB6F9C8A96}" type="presParOf" srcId="{BF1D3BF8-6EF2-154E-BE45-97F3123C66D6}" destId="{1A0DB582-4803-D54E-969C-52522656319E}" srcOrd="3" destOrd="0" presId="urn:microsoft.com/office/officeart/2005/8/layout/vList3"/>
    <dgm:cxn modelId="{ED0AAD64-0205-4B61-8E5D-DAF92034D71D}" type="presParOf" srcId="{BF1D3BF8-6EF2-154E-BE45-97F3123C66D6}" destId="{AD1DE9D6-21EF-5448-B0DE-086D6E7DCC70}" srcOrd="4" destOrd="0" presId="urn:microsoft.com/office/officeart/2005/8/layout/vList3"/>
    <dgm:cxn modelId="{2FF253E8-E459-4E37-B2B0-F4E6E4A88E1D}" type="presParOf" srcId="{AD1DE9D6-21EF-5448-B0DE-086D6E7DCC70}" destId="{8AD83AB1-6F2D-1042-915E-046E8C7AAEBD}" srcOrd="0" destOrd="0" presId="urn:microsoft.com/office/officeart/2005/8/layout/vList3"/>
    <dgm:cxn modelId="{6226C008-A125-42CA-9EAE-089E528351E3}" type="presParOf" srcId="{AD1DE9D6-21EF-5448-B0DE-086D6E7DCC70}" destId="{BD153DEC-87B5-3543-A164-C6F5C81B2B2A}" srcOrd="1" destOrd="0" presId="urn:microsoft.com/office/officeart/2005/8/layout/vList3"/>
    <dgm:cxn modelId="{5D8B35A4-AEEB-4918-B89D-86CE02CC9039}" type="presParOf" srcId="{BF1D3BF8-6EF2-154E-BE45-97F3123C66D6}" destId="{9058EF06-181C-1147-9448-D2E76C1B8AFF}" srcOrd="5" destOrd="0" presId="urn:microsoft.com/office/officeart/2005/8/layout/vList3"/>
    <dgm:cxn modelId="{97B69ECA-5AF8-4593-B8FA-79964E4246B8}" type="presParOf" srcId="{BF1D3BF8-6EF2-154E-BE45-97F3123C66D6}" destId="{0739C34B-DA7A-AA4C-8F07-C485F123EB6F}" srcOrd="6" destOrd="0" presId="urn:microsoft.com/office/officeart/2005/8/layout/vList3"/>
    <dgm:cxn modelId="{30187956-5845-42D9-8098-5D59A69C521F}" type="presParOf" srcId="{0739C34B-DA7A-AA4C-8F07-C485F123EB6F}" destId="{6C4B21E2-A324-E047-87B3-AC5E4266FC91}" srcOrd="0" destOrd="0" presId="urn:microsoft.com/office/officeart/2005/8/layout/vList3"/>
    <dgm:cxn modelId="{CAD7E4FC-2E24-4350-B6A4-35D0DF3538AC}" type="presParOf" srcId="{0739C34B-DA7A-AA4C-8F07-C485F123EB6F}" destId="{4E7A30FA-0549-504B-9216-DEB39006FB8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92ED19-E3D3-F94E-A6F4-AA5CF404865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
        </a:p>
      </dgm:t>
    </dgm:pt>
    <dgm:pt modelId="{650C97FA-FB49-3A47-8803-FE4F44056AFA}">
      <dgm:prSet phldrT="[Texto]" custT="1"/>
      <dgm:spPr>
        <a:solidFill>
          <a:schemeClr val="accent5">
            <a:lumMod val="75000"/>
          </a:schemeClr>
        </a:solidFill>
      </dgm:spPr>
      <dgm:t>
        <a:bodyPr/>
        <a:lstStyle/>
        <a:p>
          <a:pPr algn="just"/>
          <a:r>
            <a:rPr lang="es-MX" sz="1800" b="0" dirty="0" smtClean="0">
              <a:latin typeface="Georgia"/>
            </a:rPr>
            <a:t>Producción de la oferta académica</a:t>
          </a:r>
        </a:p>
      </dgm:t>
    </dgm:pt>
    <dgm:pt modelId="{AD60B98A-441E-C344-AC1E-6547CE1E3809}" type="parTrans" cxnId="{243A9972-AB29-5F41-9D06-8E4327252F64}">
      <dgm:prSet/>
      <dgm:spPr/>
      <dgm:t>
        <a:bodyPr/>
        <a:lstStyle/>
        <a:p>
          <a:pPr algn="just"/>
          <a:endParaRPr lang="es-ES">
            <a:latin typeface="Georgia"/>
            <a:cs typeface="Georgia"/>
          </a:endParaRPr>
        </a:p>
      </dgm:t>
    </dgm:pt>
    <dgm:pt modelId="{841C441E-C7DB-2945-A15B-1B6C5EE46C87}" type="sibTrans" cxnId="{243A9972-AB29-5F41-9D06-8E4327252F64}">
      <dgm:prSet/>
      <dgm:spPr/>
      <dgm:t>
        <a:bodyPr/>
        <a:lstStyle/>
        <a:p>
          <a:pPr algn="just"/>
          <a:endParaRPr lang="es-ES">
            <a:latin typeface="Georgia"/>
            <a:cs typeface="Georgia"/>
          </a:endParaRPr>
        </a:p>
      </dgm:t>
    </dgm:pt>
    <dgm:pt modelId="{CD4BE436-9D9E-9E4A-B13F-FF93DB02F600}">
      <dgm:prSet phldrT="[Texto]" custT="1"/>
      <dgm:spPr>
        <a:solidFill>
          <a:srgbClr val="31859C"/>
        </a:solidFill>
      </dgm:spPr>
      <dgm:t>
        <a:bodyPr/>
        <a:lstStyle/>
        <a:p>
          <a:pPr algn="just"/>
          <a:r>
            <a:rPr lang="es-MX" sz="1800" dirty="0" smtClean="0">
              <a:latin typeface="Georgia"/>
            </a:rPr>
            <a:t>Integración de grupos de tutores, facilitadores y formadores</a:t>
          </a:r>
          <a:endParaRPr lang="es-ES" sz="1800" dirty="0">
            <a:latin typeface="Georgia"/>
            <a:cs typeface="Georgia"/>
          </a:endParaRPr>
        </a:p>
      </dgm:t>
    </dgm:pt>
    <dgm:pt modelId="{22E0EAC6-F1C3-3245-8F5B-5F12B74FDD16}" type="parTrans" cxnId="{ADB2C743-2C21-D24C-A669-D7B927856253}">
      <dgm:prSet/>
      <dgm:spPr/>
      <dgm:t>
        <a:bodyPr/>
        <a:lstStyle/>
        <a:p>
          <a:pPr algn="just"/>
          <a:endParaRPr lang="es-ES">
            <a:latin typeface="Georgia"/>
            <a:cs typeface="Georgia"/>
          </a:endParaRPr>
        </a:p>
      </dgm:t>
    </dgm:pt>
    <dgm:pt modelId="{A42DE0AB-A71D-AA4F-9ACF-E98D978D9B51}" type="sibTrans" cxnId="{ADB2C743-2C21-D24C-A669-D7B927856253}">
      <dgm:prSet/>
      <dgm:spPr/>
      <dgm:t>
        <a:bodyPr/>
        <a:lstStyle/>
        <a:p>
          <a:pPr algn="just"/>
          <a:endParaRPr lang="es-ES">
            <a:latin typeface="Georgia"/>
            <a:cs typeface="Georgia"/>
          </a:endParaRPr>
        </a:p>
      </dgm:t>
    </dgm:pt>
    <dgm:pt modelId="{34A0AC72-302C-7D4D-A847-661CB7092317}">
      <dgm:prSet phldrT="[Texto]" custT="1"/>
      <dgm:spPr>
        <a:solidFill>
          <a:srgbClr val="31859C"/>
        </a:solidFill>
      </dgm:spPr>
      <dgm:t>
        <a:bodyPr/>
        <a:lstStyle/>
        <a:p>
          <a:pPr algn="just"/>
          <a:r>
            <a:rPr lang="es-MX" sz="1800" dirty="0" smtClean="0">
              <a:latin typeface="Georgia"/>
            </a:rPr>
            <a:t>Instancias y grupos aplicadores de los instrumentos de evaluación para el desempeño</a:t>
          </a:r>
          <a:endParaRPr lang="es-ES" sz="1800" dirty="0">
            <a:latin typeface="Georgia"/>
            <a:cs typeface="Georgia"/>
          </a:endParaRPr>
        </a:p>
      </dgm:t>
    </dgm:pt>
    <dgm:pt modelId="{1EB639D4-BA38-EE4B-9A79-7ECA8769C52B}" type="parTrans" cxnId="{5ADFBB43-8A6C-8A41-A115-442ED2BB2004}">
      <dgm:prSet/>
      <dgm:spPr/>
      <dgm:t>
        <a:bodyPr/>
        <a:lstStyle/>
        <a:p>
          <a:pPr algn="just"/>
          <a:endParaRPr lang="es-ES">
            <a:latin typeface="Georgia"/>
            <a:cs typeface="Georgia"/>
          </a:endParaRPr>
        </a:p>
      </dgm:t>
    </dgm:pt>
    <dgm:pt modelId="{95422ABB-746C-5749-84BE-D315A06FFA8B}" type="sibTrans" cxnId="{5ADFBB43-8A6C-8A41-A115-442ED2BB2004}">
      <dgm:prSet/>
      <dgm:spPr/>
      <dgm:t>
        <a:bodyPr/>
        <a:lstStyle/>
        <a:p>
          <a:pPr algn="just"/>
          <a:endParaRPr lang="es-ES">
            <a:latin typeface="Georgia"/>
            <a:cs typeface="Georgia"/>
          </a:endParaRPr>
        </a:p>
      </dgm:t>
    </dgm:pt>
    <dgm:pt modelId="{BF1D3BF8-6EF2-154E-BE45-97F3123C66D6}" type="pres">
      <dgm:prSet presAssocID="{6192ED19-E3D3-F94E-A6F4-AA5CF4048652}" presName="linearFlow" presStyleCnt="0">
        <dgm:presLayoutVars>
          <dgm:dir/>
          <dgm:resizeHandles val="exact"/>
        </dgm:presLayoutVars>
      </dgm:prSet>
      <dgm:spPr/>
      <dgm:t>
        <a:bodyPr/>
        <a:lstStyle/>
        <a:p>
          <a:endParaRPr lang="es-ES"/>
        </a:p>
      </dgm:t>
    </dgm:pt>
    <dgm:pt modelId="{64B63136-D63A-4648-977E-71B60BE01AFF}" type="pres">
      <dgm:prSet presAssocID="{650C97FA-FB49-3A47-8803-FE4F44056AFA}" presName="composite" presStyleCnt="0"/>
      <dgm:spPr/>
    </dgm:pt>
    <dgm:pt modelId="{5A25CD1D-7E01-664E-B501-AC0B6979405C}" type="pres">
      <dgm:prSet presAssocID="{650C97FA-FB49-3A47-8803-FE4F44056AFA}" presName="imgShp" presStyleLbl="fgImgPlace1" presStyleIdx="0" presStyleCnt="3" custLinFactNeighborX="-21042" custLinFactNeighborY="-136"/>
      <dgm:spPr>
        <a:solidFill>
          <a:schemeClr val="accent5">
            <a:lumMod val="60000"/>
            <a:lumOff val="40000"/>
          </a:schemeClr>
        </a:solidFill>
      </dgm:spPr>
    </dgm:pt>
    <dgm:pt modelId="{F58F755D-4B39-5F45-99C3-4F87679C17F4}" type="pres">
      <dgm:prSet presAssocID="{650C97FA-FB49-3A47-8803-FE4F44056AFA}" presName="txShp" presStyleLbl="node1" presStyleIdx="0" presStyleCnt="3" custScaleX="126523" custLinFactNeighborX="7516" custLinFactNeighborY="-136">
        <dgm:presLayoutVars>
          <dgm:bulletEnabled val="1"/>
        </dgm:presLayoutVars>
      </dgm:prSet>
      <dgm:spPr/>
      <dgm:t>
        <a:bodyPr/>
        <a:lstStyle/>
        <a:p>
          <a:endParaRPr lang="es-ES"/>
        </a:p>
      </dgm:t>
    </dgm:pt>
    <dgm:pt modelId="{DF19D878-BCDE-5845-9490-7C5B19EE7916}" type="pres">
      <dgm:prSet presAssocID="{841C441E-C7DB-2945-A15B-1B6C5EE46C87}" presName="spacing" presStyleCnt="0"/>
      <dgm:spPr/>
    </dgm:pt>
    <dgm:pt modelId="{81366B87-4F7E-7442-821E-13074236E182}" type="pres">
      <dgm:prSet presAssocID="{CD4BE436-9D9E-9E4A-B13F-FF93DB02F600}" presName="composite" presStyleCnt="0"/>
      <dgm:spPr/>
    </dgm:pt>
    <dgm:pt modelId="{1AF39760-5A24-7B47-A324-662149341AA9}" type="pres">
      <dgm:prSet presAssocID="{CD4BE436-9D9E-9E4A-B13F-FF93DB02F600}" presName="imgShp" presStyleLbl="fgImgPlace1" presStyleIdx="1" presStyleCnt="3" custLinFactNeighborX="-25250" custLinFactNeighborY="2105"/>
      <dgm:spPr>
        <a:solidFill>
          <a:srgbClr val="93CDDD"/>
        </a:solidFill>
      </dgm:spPr>
    </dgm:pt>
    <dgm:pt modelId="{B0AC2B5F-8214-6440-A114-1A41872D3F92}" type="pres">
      <dgm:prSet presAssocID="{CD4BE436-9D9E-9E4A-B13F-FF93DB02F600}" presName="txShp" presStyleLbl="node1" presStyleIdx="1" presStyleCnt="3" custScaleX="126205" custLinFactNeighborX="7810">
        <dgm:presLayoutVars>
          <dgm:bulletEnabled val="1"/>
        </dgm:presLayoutVars>
      </dgm:prSet>
      <dgm:spPr/>
      <dgm:t>
        <a:bodyPr/>
        <a:lstStyle/>
        <a:p>
          <a:endParaRPr lang="es-ES"/>
        </a:p>
      </dgm:t>
    </dgm:pt>
    <dgm:pt modelId="{1A0DB582-4803-D54E-969C-52522656319E}" type="pres">
      <dgm:prSet presAssocID="{A42DE0AB-A71D-AA4F-9ACF-E98D978D9B51}" presName="spacing" presStyleCnt="0"/>
      <dgm:spPr/>
    </dgm:pt>
    <dgm:pt modelId="{AD1DE9D6-21EF-5448-B0DE-086D6E7DCC70}" type="pres">
      <dgm:prSet presAssocID="{34A0AC72-302C-7D4D-A847-661CB7092317}" presName="composite" presStyleCnt="0"/>
      <dgm:spPr/>
    </dgm:pt>
    <dgm:pt modelId="{8AD83AB1-6F2D-1042-915E-046E8C7AAEBD}" type="pres">
      <dgm:prSet presAssocID="{34A0AC72-302C-7D4D-A847-661CB7092317}" presName="imgShp" presStyleLbl="fgImgPlace1" presStyleIdx="2" presStyleCnt="3" custLinFactNeighborX="-30177" custLinFactNeighborY="136"/>
      <dgm:spPr>
        <a:solidFill>
          <a:srgbClr val="93CDDD"/>
        </a:solidFill>
      </dgm:spPr>
    </dgm:pt>
    <dgm:pt modelId="{BD153DEC-87B5-3543-A164-C6F5C81B2B2A}" type="pres">
      <dgm:prSet presAssocID="{34A0AC72-302C-7D4D-A847-661CB7092317}" presName="txShp" presStyleLbl="node1" presStyleIdx="2" presStyleCnt="3" custScaleX="127921" custLinFactNeighborX="7493" custLinFactNeighborY="136">
        <dgm:presLayoutVars>
          <dgm:bulletEnabled val="1"/>
        </dgm:presLayoutVars>
      </dgm:prSet>
      <dgm:spPr/>
      <dgm:t>
        <a:bodyPr/>
        <a:lstStyle/>
        <a:p>
          <a:endParaRPr lang="es-ES"/>
        </a:p>
      </dgm:t>
    </dgm:pt>
  </dgm:ptLst>
  <dgm:cxnLst>
    <dgm:cxn modelId="{56E8B77E-3971-4273-9A91-294D4F9D581B}" type="presOf" srcId="{6192ED19-E3D3-F94E-A6F4-AA5CF4048652}" destId="{BF1D3BF8-6EF2-154E-BE45-97F3123C66D6}" srcOrd="0" destOrd="0" presId="urn:microsoft.com/office/officeart/2005/8/layout/vList3"/>
    <dgm:cxn modelId="{4A979EB1-9F97-4DAB-9355-4991F79F8A8D}" type="presOf" srcId="{34A0AC72-302C-7D4D-A847-661CB7092317}" destId="{BD153DEC-87B5-3543-A164-C6F5C81B2B2A}" srcOrd="0" destOrd="0" presId="urn:microsoft.com/office/officeart/2005/8/layout/vList3"/>
    <dgm:cxn modelId="{243A9972-AB29-5F41-9D06-8E4327252F64}" srcId="{6192ED19-E3D3-F94E-A6F4-AA5CF4048652}" destId="{650C97FA-FB49-3A47-8803-FE4F44056AFA}" srcOrd="0" destOrd="0" parTransId="{AD60B98A-441E-C344-AC1E-6547CE1E3809}" sibTransId="{841C441E-C7DB-2945-A15B-1B6C5EE46C87}"/>
    <dgm:cxn modelId="{CEB36BD3-E3D5-4539-9F26-85057B1BF6E7}" type="presOf" srcId="{CD4BE436-9D9E-9E4A-B13F-FF93DB02F600}" destId="{B0AC2B5F-8214-6440-A114-1A41872D3F92}" srcOrd="0" destOrd="0" presId="urn:microsoft.com/office/officeart/2005/8/layout/vList3"/>
    <dgm:cxn modelId="{65F29649-D9AB-4192-A86A-8E4769CD159B}" type="presOf" srcId="{650C97FA-FB49-3A47-8803-FE4F44056AFA}" destId="{F58F755D-4B39-5F45-99C3-4F87679C17F4}" srcOrd="0" destOrd="0" presId="urn:microsoft.com/office/officeart/2005/8/layout/vList3"/>
    <dgm:cxn modelId="{ADB2C743-2C21-D24C-A669-D7B927856253}" srcId="{6192ED19-E3D3-F94E-A6F4-AA5CF4048652}" destId="{CD4BE436-9D9E-9E4A-B13F-FF93DB02F600}" srcOrd="1" destOrd="0" parTransId="{22E0EAC6-F1C3-3245-8F5B-5F12B74FDD16}" sibTransId="{A42DE0AB-A71D-AA4F-9ACF-E98D978D9B51}"/>
    <dgm:cxn modelId="{5ADFBB43-8A6C-8A41-A115-442ED2BB2004}" srcId="{6192ED19-E3D3-F94E-A6F4-AA5CF4048652}" destId="{34A0AC72-302C-7D4D-A847-661CB7092317}" srcOrd="2" destOrd="0" parTransId="{1EB639D4-BA38-EE4B-9A79-7ECA8769C52B}" sibTransId="{95422ABB-746C-5749-84BE-D315A06FFA8B}"/>
    <dgm:cxn modelId="{A1D53A4D-3813-40B3-B6A8-A95778DB017B}" type="presParOf" srcId="{BF1D3BF8-6EF2-154E-BE45-97F3123C66D6}" destId="{64B63136-D63A-4648-977E-71B60BE01AFF}" srcOrd="0" destOrd="0" presId="urn:microsoft.com/office/officeart/2005/8/layout/vList3"/>
    <dgm:cxn modelId="{C1FE5C1F-A3EB-4445-9579-09882F28E44E}" type="presParOf" srcId="{64B63136-D63A-4648-977E-71B60BE01AFF}" destId="{5A25CD1D-7E01-664E-B501-AC0B6979405C}" srcOrd="0" destOrd="0" presId="urn:microsoft.com/office/officeart/2005/8/layout/vList3"/>
    <dgm:cxn modelId="{52F22078-9F4A-4361-A92B-582F0BD85776}" type="presParOf" srcId="{64B63136-D63A-4648-977E-71B60BE01AFF}" destId="{F58F755D-4B39-5F45-99C3-4F87679C17F4}" srcOrd="1" destOrd="0" presId="urn:microsoft.com/office/officeart/2005/8/layout/vList3"/>
    <dgm:cxn modelId="{198BF32A-2115-4954-BB8B-21A2D9188CE7}" type="presParOf" srcId="{BF1D3BF8-6EF2-154E-BE45-97F3123C66D6}" destId="{DF19D878-BCDE-5845-9490-7C5B19EE7916}" srcOrd="1" destOrd="0" presId="urn:microsoft.com/office/officeart/2005/8/layout/vList3"/>
    <dgm:cxn modelId="{A1EFF2F2-1C6B-4D14-B8AE-02F08CCFE55F}" type="presParOf" srcId="{BF1D3BF8-6EF2-154E-BE45-97F3123C66D6}" destId="{81366B87-4F7E-7442-821E-13074236E182}" srcOrd="2" destOrd="0" presId="urn:microsoft.com/office/officeart/2005/8/layout/vList3"/>
    <dgm:cxn modelId="{86952A8F-0849-4B06-BA18-7A0FD967653B}" type="presParOf" srcId="{81366B87-4F7E-7442-821E-13074236E182}" destId="{1AF39760-5A24-7B47-A324-662149341AA9}" srcOrd="0" destOrd="0" presId="urn:microsoft.com/office/officeart/2005/8/layout/vList3"/>
    <dgm:cxn modelId="{50FF46F1-F5D0-4622-AFE4-871B8A288CC4}" type="presParOf" srcId="{81366B87-4F7E-7442-821E-13074236E182}" destId="{B0AC2B5F-8214-6440-A114-1A41872D3F92}" srcOrd="1" destOrd="0" presId="urn:microsoft.com/office/officeart/2005/8/layout/vList3"/>
    <dgm:cxn modelId="{45CA6741-A8DB-425F-A2D0-F662AF54AB1D}" type="presParOf" srcId="{BF1D3BF8-6EF2-154E-BE45-97F3123C66D6}" destId="{1A0DB582-4803-D54E-969C-52522656319E}" srcOrd="3" destOrd="0" presId="urn:microsoft.com/office/officeart/2005/8/layout/vList3"/>
    <dgm:cxn modelId="{F590A4E6-7B51-4E62-B83D-94FA9520F4ED}" type="presParOf" srcId="{BF1D3BF8-6EF2-154E-BE45-97F3123C66D6}" destId="{AD1DE9D6-21EF-5448-B0DE-086D6E7DCC70}" srcOrd="4" destOrd="0" presId="urn:microsoft.com/office/officeart/2005/8/layout/vList3"/>
    <dgm:cxn modelId="{11EB009D-2C87-4153-AF1A-F150694CA31C}" type="presParOf" srcId="{AD1DE9D6-21EF-5448-B0DE-086D6E7DCC70}" destId="{8AD83AB1-6F2D-1042-915E-046E8C7AAEBD}" srcOrd="0" destOrd="0" presId="urn:microsoft.com/office/officeart/2005/8/layout/vList3"/>
    <dgm:cxn modelId="{14F38A02-7117-42CC-8C77-B487BB42A935}" type="presParOf" srcId="{AD1DE9D6-21EF-5448-B0DE-086D6E7DCC70}" destId="{BD153DEC-87B5-3543-A164-C6F5C81B2B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192ED19-E3D3-F94E-A6F4-AA5CF404865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
        </a:p>
      </dgm:t>
    </dgm:pt>
    <dgm:pt modelId="{650C97FA-FB49-3A47-8803-FE4F44056AFA}">
      <dgm:prSet phldrT="[Texto]" custT="1"/>
      <dgm:spPr>
        <a:solidFill>
          <a:schemeClr val="accent5">
            <a:lumMod val="75000"/>
          </a:schemeClr>
        </a:solidFill>
      </dgm:spPr>
      <dgm:t>
        <a:bodyPr/>
        <a:lstStyle/>
        <a:p>
          <a:pPr algn="just"/>
          <a:r>
            <a:rPr lang="es-MX" sz="1800" b="0" dirty="0" smtClean="0">
              <a:latin typeface="Georgia"/>
            </a:rPr>
            <a:t>Segunda ronda de formación Directiva (2015, en las regiones del ECEMS)</a:t>
          </a:r>
        </a:p>
      </dgm:t>
    </dgm:pt>
    <dgm:pt modelId="{AD60B98A-441E-C344-AC1E-6547CE1E3809}" type="parTrans" cxnId="{243A9972-AB29-5F41-9D06-8E4327252F64}">
      <dgm:prSet/>
      <dgm:spPr/>
      <dgm:t>
        <a:bodyPr/>
        <a:lstStyle/>
        <a:p>
          <a:pPr algn="just"/>
          <a:endParaRPr lang="es-ES">
            <a:latin typeface="Georgia"/>
            <a:cs typeface="Georgia"/>
          </a:endParaRPr>
        </a:p>
      </dgm:t>
    </dgm:pt>
    <dgm:pt modelId="{841C441E-C7DB-2945-A15B-1B6C5EE46C87}" type="sibTrans" cxnId="{243A9972-AB29-5F41-9D06-8E4327252F64}">
      <dgm:prSet/>
      <dgm:spPr/>
      <dgm:t>
        <a:bodyPr/>
        <a:lstStyle/>
        <a:p>
          <a:pPr algn="just"/>
          <a:endParaRPr lang="es-ES">
            <a:latin typeface="Georgia"/>
            <a:cs typeface="Georgia"/>
          </a:endParaRPr>
        </a:p>
      </dgm:t>
    </dgm:pt>
    <dgm:pt modelId="{CD4BE436-9D9E-9E4A-B13F-FF93DB02F600}">
      <dgm:prSet phldrT="[Texto]" custT="1"/>
      <dgm:spPr>
        <a:solidFill>
          <a:srgbClr val="31859C"/>
        </a:solidFill>
      </dgm:spPr>
      <dgm:t>
        <a:bodyPr/>
        <a:lstStyle/>
        <a:p>
          <a:pPr algn="just"/>
          <a:endParaRPr lang="es-MX" sz="1800" dirty="0" smtClean="0">
            <a:latin typeface="Georgia"/>
          </a:endParaRPr>
        </a:p>
        <a:p>
          <a:pPr algn="just"/>
          <a:r>
            <a:rPr lang="es-MX" sz="1800" dirty="0" smtClean="0">
              <a:latin typeface="Georgia"/>
            </a:rPr>
            <a:t>Contenido de cursos especializados (liderazgo y gestión de planteles de EMS)</a:t>
          </a:r>
        </a:p>
        <a:p>
          <a:pPr algn="just"/>
          <a:endParaRPr lang="es-ES" sz="1800" dirty="0">
            <a:latin typeface="Georgia"/>
            <a:cs typeface="Georgia"/>
          </a:endParaRPr>
        </a:p>
      </dgm:t>
    </dgm:pt>
    <dgm:pt modelId="{22E0EAC6-F1C3-3245-8F5B-5F12B74FDD16}" type="parTrans" cxnId="{ADB2C743-2C21-D24C-A669-D7B927856253}">
      <dgm:prSet/>
      <dgm:spPr/>
      <dgm:t>
        <a:bodyPr/>
        <a:lstStyle/>
        <a:p>
          <a:pPr algn="just"/>
          <a:endParaRPr lang="es-ES">
            <a:latin typeface="Georgia"/>
            <a:cs typeface="Georgia"/>
          </a:endParaRPr>
        </a:p>
      </dgm:t>
    </dgm:pt>
    <dgm:pt modelId="{A42DE0AB-A71D-AA4F-9ACF-E98D978D9B51}" type="sibTrans" cxnId="{ADB2C743-2C21-D24C-A669-D7B927856253}">
      <dgm:prSet/>
      <dgm:spPr/>
      <dgm:t>
        <a:bodyPr/>
        <a:lstStyle/>
        <a:p>
          <a:pPr algn="just"/>
          <a:endParaRPr lang="es-ES">
            <a:latin typeface="Georgia"/>
            <a:cs typeface="Georgia"/>
          </a:endParaRPr>
        </a:p>
      </dgm:t>
    </dgm:pt>
    <dgm:pt modelId="{34A0AC72-302C-7D4D-A847-661CB7092317}">
      <dgm:prSet phldrT="[Texto]" custT="1"/>
      <dgm:spPr>
        <a:solidFill>
          <a:srgbClr val="31859C"/>
        </a:solidFill>
      </dgm:spPr>
      <dgm:t>
        <a:bodyPr/>
        <a:lstStyle/>
        <a:p>
          <a:pPr algn="just"/>
          <a:r>
            <a:rPr lang="es-MX" sz="1800" dirty="0" smtClean="0">
              <a:latin typeface="Georgia"/>
            </a:rPr>
            <a:t>Organización en cada región del ECEMS de la </a:t>
          </a:r>
          <a:r>
            <a:rPr lang="es-MX" sz="1800" smtClean="0">
              <a:latin typeface="Georgia"/>
            </a:rPr>
            <a:t>formación directiva</a:t>
          </a:r>
          <a:endParaRPr lang="es-MX" sz="1800" dirty="0" smtClean="0">
            <a:latin typeface="Georgia"/>
          </a:endParaRPr>
        </a:p>
      </dgm:t>
    </dgm:pt>
    <dgm:pt modelId="{1EB639D4-BA38-EE4B-9A79-7ECA8769C52B}" type="parTrans" cxnId="{5ADFBB43-8A6C-8A41-A115-442ED2BB2004}">
      <dgm:prSet/>
      <dgm:spPr/>
      <dgm:t>
        <a:bodyPr/>
        <a:lstStyle/>
        <a:p>
          <a:pPr algn="just"/>
          <a:endParaRPr lang="es-ES">
            <a:latin typeface="Georgia"/>
            <a:cs typeface="Georgia"/>
          </a:endParaRPr>
        </a:p>
      </dgm:t>
    </dgm:pt>
    <dgm:pt modelId="{95422ABB-746C-5749-84BE-D315A06FFA8B}" type="sibTrans" cxnId="{5ADFBB43-8A6C-8A41-A115-442ED2BB2004}">
      <dgm:prSet/>
      <dgm:spPr/>
      <dgm:t>
        <a:bodyPr/>
        <a:lstStyle/>
        <a:p>
          <a:pPr algn="just"/>
          <a:endParaRPr lang="es-ES">
            <a:latin typeface="Georgia"/>
            <a:cs typeface="Georgia"/>
          </a:endParaRPr>
        </a:p>
      </dgm:t>
    </dgm:pt>
    <dgm:pt modelId="{BF1D3BF8-6EF2-154E-BE45-97F3123C66D6}" type="pres">
      <dgm:prSet presAssocID="{6192ED19-E3D3-F94E-A6F4-AA5CF4048652}" presName="linearFlow" presStyleCnt="0">
        <dgm:presLayoutVars>
          <dgm:dir/>
          <dgm:resizeHandles val="exact"/>
        </dgm:presLayoutVars>
      </dgm:prSet>
      <dgm:spPr/>
      <dgm:t>
        <a:bodyPr/>
        <a:lstStyle/>
        <a:p>
          <a:endParaRPr lang="es-ES"/>
        </a:p>
      </dgm:t>
    </dgm:pt>
    <dgm:pt modelId="{64B63136-D63A-4648-977E-71B60BE01AFF}" type="pres">
      <dgm:prSet presAssocID="{650C97FA-FB49-3A47-8803-FE4F44056AFA}" presName="composite" presStyleCnt="0"/>
      <dgm:spPr/>
      <dgm:t>
        <a:bodyPr/>
        <a:lstStyle/>
        <a:p>
          <a:endParaRPr lang="es-MX"/>
        </a:p>
      </dgm:t>
    </dgm:pt>
    <dgm:pt modelId="{5A25CD1D-7E01-664E-B501-AC0B6979405C}" type="pres">
      <dgm:prSet presAssocID="{650C97FA-FB49-3A47-8803-FE4F44056AFA}" presName="imgShp" presStyleLbl="fgImgPlace1" presStyleIdx="0" presStyleCnt="3" custLinFactNeighborX="-21042" custLinFactNeighborY="-136"/>
      <dgm:spPr>
        <a:solidFill>
          <a:schemeClr val="accent5">
            <a:lumMod val="60000"/>
            <a:lumOff val="40000"/>
          </a:schemeClr>
        </a:solidFill>
      </dgm:spPr>
      <dgm:t>
        <a:bodyPr/>
        <a:lstStyle/>
        <a:p>
          <a:endParaRPr lang="es-MX"/>
        </a:p>
      </dgm:t>
    </dgm:pt>
    <dgm:pt modelId="{F58F755D-4B39-5F45-99C3-4F87679C17F4}" type="pres">
      <dgm:prSet presAssocID="{650C97FA-FB49-3A47-8803-FE4F44056AFA}" presName="txShp" presStyleLbl="node1" presStyleIdx="0" presStyleCnt="3" custScaleX="126523" custLinFactNeighborX="7516" custLinFactNeighborY="-136">
        <dgm:presLayoutVars>
          <dgm:bulletEnabled val="1"/>
        </dgm:presLayoutVars>
      </dgm:prSet>
      <dgm:spPr/>
      <dgm:t>
        <a:bodyPr/>
        <a:lstStyle/>
        <a:p>
          <a:endParaRPr lang="es-ES"/>
        </a:p>
      </dgm:t>
    </dgm:pt>
    <dgm:pt modelId="{DF19D878-BCDE-5845-9490-7C5B19EE7916}" type="pres">
      <dgm:prSet presAssocID="{841C441E-C7DB-2945-A15B-1B6C5EE46C87}" presName="spacing" presStyleCnt="0"/>
      <dgm:spPr/>
      <dgm:t>
        <a:bodyPr/>
        <a:lstStyle/>
        <a:p>
          <a:endParaRPr lang="es-MX"/>
        </a:p>
      </dgm:t>
    </dgm:pt>
    <dgm:pt modelId="{81366B87-4F7E-7442-821E-13074236E182}" type="pres">
      <dgm:prSet presAssocID="{CD4BE436-9D9E-9E4A-B13F-FF93DB02F600}" presName="composite" presStyleCnt="0"/>
      <dgm:spPr/>
      <dgm:t>
        <a:bodyPr/>
        <a:lstStyle/>
        <a:p>
          <a:endParaRPr lang="es-MX"/>
        </a:p>
      </dgm:t>
    </dgm:pt>
    <dgm:pt modelId="{1AF39760-5A24-7B47-A324-662149341AA9}" type="pres">
      <dgm:prSet presAssocID="{CD4BE436-9D9E-9E4A-B13F-FF93DB02F600}" presName="imgShp" presStyleLbl="fgImgPlace1" presStyleIdx="1" presStyleCnt="3" custLinFactNeighborX="-25250" custLinFactNeighborY="2105"/>
      <dgm:spPr>
        <a:solidFill>
          <a:srgbClr val="93CDDD"/>
        </a:solidFill>
      </dgm:spPr>
      <dgm:t>
        <a:bodyPr/>
        <a:lstStyle/>
        <a:p>
          <a:endParaRPr lang="es-MX"/>
        </a:p>
      </dgm:t>
    </dgm:pt>
    <dgm:pt modelId="{B0AC2B5F-8214-6440-A114-1A41872D3F92}" type="pres">
      <dgm:prSet presAssocID="{CD4BE436-9D9E-9E4A-B13F-FF93DB02F600}" presName="txShp" presStyleLbl="node1" presStyleIdx="1" presStyleCnt="3" custScaleX="126205" custLinFactNeighborX="7810">
        <dgm:presLayoutVars>
          <dgm:bulletEnabled val="1"/>
        </dgm:presLayoutVars>
      </dgm:prSet>
      <dgm:spPr/>
      <dgm:t>
        <a:bodyPr/>
        <a:lstStyle/>
        <a:p>
          <a:endParaRPr lang="es-ES"/>
        </a:p>
      </dgm:t>
    </dgm:pt>
    <dgm:pt modelId="{1A0DB582-4803-D54E-969C-52522656319E}" type="pres">
      <dgm:prSet presAssocID="{A42DE0AB-A71D-AA4F-9ACF-E98D978D9B51}" presName="spacing" presStyleCnt="0"/>
      <dgm:spPr/>
      <dgm:t>
        <a:bodyPr/>
        <a:lstStyle/>
        <a:p>
          <a:endParaRPr lang="es-MX"/>
        </a:p>
      </dgm:t>
    </dgm:pt>
    <dgm:pt modelId="{AD1DE9D6-21EF-5448-B0DE-086D6E7DCC70}" type="pres">
      <dgm:prSet presAssocID="{34A0AC72-302C-7D4D-A847-661CB7092317}" presName="composite" presStyleCnt="0"/>
      <dgm:spPr/>
      <dgm:t>
        <a:bodyPr/>
        <a:lstStyle/>
        <a:p>
          <a:endParaRPr lang="es-MX"/>
        </a:p>
      </dgm:t>
    </dgm:pt>
    <dgm:pt modelId="{8AD83AB1-6F2D-1042-915E-046E8C7AAEBD}" type="pres">
      <dgm:prSet presAssocID="{34A0AC72-302C-7D4D-A847-661CB7092317}" presName="imgShp" presStyleLbl="fgImgPlace1" presStyleIdx="2" presStyleCnt="3" custLinFactNeighborX="-30177" custLinFactNeighborY="136"/>
      <dgm:spPr>
        <a:solidFill>
          <a:srgbClr val="93CDDD"/>
        </a:solidFill>
      </dgm:spPr>
      <dgm:t>
        <a:bodyPr/>
        <a:lstStyle/>
        <a:p>
          <a:endParaRPr lang="es-MX"/>
        </a:p>
      </dgm:t>
    </dgm:pt>
    <dgm:pt modelId="{BD153DEC-87B5-3543-A164-C6F5C81B2B2A}" type="pres">
      <dgm:prSet presAssocID="{34A0AC72-302C-7D4D-A847-661CB7092317}" presName="txShp" presStyleLbl="node1" presStyleIdx="2" presStyleCnt="3" custScaleX="127921" custLinFactNeighborX="7493" custLinFactNeighborY="136">
        <dgm:presLayoutVars>
          <dgm:bulletEnabled val="1"/>
        </dgm:presLayoutVars>
      </dgm:prSet>
      <dgm:spPr/>
      <dgm:t>
        <a:bodyPr/>
        <a:lstStyle/>
        <a:p>
          <a:endParaRPr lang="es-ES"/>
        </a:p>
      </dgm:t>
    </dgm:pt>
  </dgm:ptLst>
  <dgm:cxnLst>
    <dgm:cxn modelId="{73289095-6321-4CED-B7BC-B2E48E7233E8}" type="presOf" srcId="{650C97FA-FB49-3A47-8803-FE4F44056AFA}" destId="{F58F755D-4B39-5F45-99C3-4F87679C17F4}" srcOrd="0" destOrd="0" presId="urn:microsoft.com/office/officeart/2005/8/layout/vList3"/>
    <dgm:cxn modelId="{5ADFBB43-8A6C-8A41-A115-442ED2BB2004}" srcId="{6192ED19-E3D3-F94E-A6F4-AA5CF4048652}" destId="{34A0AC72-302C-7D4D-A847-661CB7092317}" srcOrd="2" destOrd="0" parTransId="{1EB639D4-BA38-EE4B-9A79-7ECA8769C52B}" sibTransId="{95422ABB-746C-5749-84BE-D315A06FFA8B}"/>
    <dgm:cxn modelId="{243A9972-AB29-5F41-9D06-8E4327252F64}" srcId="{6192ED19-E3D3-F94E-A6F4-AA5CF4048652}" destId="{650C97FA-FB49-3A47-8803-FE4F44056AFA}" srcOrd="0" destOrd="0" parTransId="{AD60B98A-441E-C344-AC1E-6547CE1E3809}" sibTransId="{841C441E-C7DB-2945-A15B-1B6C5EE46C87}"/>
    <dgm:cxn modelId="{83F990F1-D173-4705-8143-21D972CFE285}" type="presOf" srcId="{6192ED19-E3D3-F94E-A6F4-AA5CF4048652}" destId="{BF1D3BF8-6EF2-154E-BE45-97F3123C66D6}" srcOrd="0" destOrd="0" presId="urn:microsoft.com/office/officeart/2005/8/layout/vList3"/>
    <dgm:cxn modelId="{5472484F-E9C8-413F-B6BE-FA6FA4C7B2CA}" type="presOf" srcId="{34A0AC72-302C-7D4D-A847-661CB7092317}" destId="{BD153DEC-87B5-3543-A164-C6F5C81B2B2A}" srcOrd="0" destOrd="0" presId="urn:microsoft.com/office/officeart/2005/8/layout/vList3"/>
    <dgm:cxn modelId="{ADB2C743-2C21-D24C-A669-D7B927856253}" srcId="{6192ED19-E3D3-F94E-A6F4-AA5CF4048652}" destId="{CD4BE436-9D9E-9E4A-B13F-FF93DB02F600}" srcOrd="1" destOrd="0" parTransId="{22E0EAC6-F1C3-3245-8F5B-5F12B74FDD16}" sibTransId="{A42DE0AB-A71D-AA4F-9ACF-E98D978D9B51}"/>
    <dgm:cxn modelId="{3DCC7660-9A1D-4DAE-8B74-7AA125931EED}" type="presOf" srcId="{CD4BE436-9D9E-9E4A-B13F-FF93DB02F600}" destId="{B0AC2B5F-8214-6440-A114-1A41872D3F92}" srcOrd="0" destOrd="0" presId="urn:microsoft.com/office/officeart/2005/8/layout/vList3"/>
    <dgm:cxn modelId="{D9576A9F-9E49-4B98-8D4F-AC7BE8B6991F}" type="presParOf" srcId="{BF1D3BF8-6EF2-154E-BE45-97F3123C66D6}" destId="{64B63136-D63A-4648-977E-71B60BE01AFF}" srcOrd="0" destOrd="0" presId="urn:microsoft.com/office/officeart/2005/8/layout/vList3"/>
    <dgm:cxn modelId="{9DAA7AFD-07D5-41E0-89E0-588D8475BE9A}" type="presParOf" srcId="{64B63136-D63A-4648-977E-71B60BE01AFF}" destId="{5A25CD1D-7E01-664E-B501-AC0B6979405C}" srcOrd="0" destOrd="0" presId="urn:microsoft.com/office/officeart/2005/8/layout/vList3"/>
    <dgm:cxn modelId="{A36343C8-9C05-4E6D-8558-9D4DD45E8C87}" type="presParOf" srcId="{64B63136-D63A-4648-977E-71B60BE01AFF}" destId="{F58F755D-4B39-5F45-99C3-4F87679C17F4}" srcOrd="1" destOrd="0" presId="urn:microsoft.com/office/officeart/2005/8/layout/vList3"/>
    <dgm:cxn modelId="{BEC8B8A5-410F-4C44-A436-A468BEBDEC33}" type="presParOf" srcId="{BF1D3BF8-6EF2-154E-BE45-97F3123C66D6}" destId="{DF19D878-BCDE-5845-9490-7C5B19EE7916}" srcOrd="1" destOrd="0" presId="urn:microsoft.com/office/officeart/2005/8/layout/vList3"/>
    <dgm:cxn modelId="{C8A9AE74-B48D-4DE3-92A0-AF6A440DC994}" type="presParOf" srcId="{BF1D3BF8-6EF2-154E-BE45-97F3123C66D6}" destId="{81366B87-4F7E-7442-821E-13074236E182}" srcOrd="2" destOrd="0" presId="urn:microsoft.com/office/officeart/2005/8/layout/vList3"/>
    <dgm:cxn modelId="{0FD08251-8147-4834-B196-B13FAC405392}" type="presParOf" srcId="{81366B87-4F7E-7442-821E-13074236E182}" destId="{1AF39760-5A24-7B47-A324-662149341AA9}" srcOrd="0" destOrd="0" presId="urn:microsoft.com/office/officeart/2005/8/layout/vList3"/>
    <dgm:cxn modelId="{86DF4085-5486-45C1-899F-5C435C0BBEE9}" type="presParOf" srcId="{81366B87-4F7E-7442-821E-13074236E182}" destId="{B0AC2B5F-8214-6440-A114-1A41872D3F92}" srcOrd="1" destOrd="0" presId="urn:microsoft.com/office/officeart/2005/8/layout/vList3"/>
    <dgm:cxn modelId="{B512C6E3-391F-45D8-8650-6973E3CA623F}" type="presParOf" srcId="{BF1D3BF8-6EF2-154E-BE45-97F3123C66D6}" destId="{1A0DB582-4803-D54E-969C-52522656319E}" srcOrd="3" destOrd="0" presId="urn:microsoft.com/office/officeart/2005/8/layout/vList3"/>
    <dgm:cxn modelId="{F5BCE2C9-5BCA-4A8C-829D-367C3811CE25}" type="presParOf" srcId="{BF1D3BF8-6EF2-154E-BE45-97F3123C66D6}" destId="{AD1DE9D6-21EF-5448-B0DE-086D6E7DCC70}" srcOrd="4" destOrd="0" presId="urn:microsoft.com/office/officeart/2005/8/layout/vList3"/>
    <dgm:cxn modelId="{C86DF82F-DFCA-4369-B88D-B2B010803017}" type="presParOf" srcId="{AD1DE9D6-21EF-5448-B0DE-086D6E7DCC70}" destId="{8AD83AB1-6F2D-1042-915E-046E8C7AAEBD}" srcOrd="0" destOrd="0" presId="urn:microsoft.com/office/officeart/2005/8/layout/vList3"/>
    <dgm:cxn modelId="{651EB721-E839-4FF7-980F-D66E7BCBCDA8}" type="presParOf" srcId="{AD1DE9D6-21EF-5448-B0DE-086D6E7DCC70}" destId="{BD153DEC-87B5-3543-A164-C6F5C81B2B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192ED19-E3D3-F94E-A6F4-AA5CF404865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
        </a:p>
      </dgm:t>
    </dgm:pt>
    <dgm:pt modelId="{CD4BE436-9D9E-9E4A-B13F-FF93DB02F600}">
      <dgm:prSet phldrT="[Texto]"/>
      <dgm:spPr>
        <a:solidFill>
          <a:srgbClr val="31859C"/>
        </a:solidFill>
      </dgm:spPr>
      <dgm:t>
        <a:bodyPr/>
        <a:lstStyle/>
        <a:p>
          <a:pPr algn="just"/>
          <a:r>
            <a:rPr kumimoji="0" lang="es-MX" b="0" i="0" u="none" strike="noStrike" cap="none" spc="0" normalizeH="0" baseline="0" noProof="0" dirty="0" smtClean="0">
              <a:ln>
                <a:noFill/>
              </a:ln>
              <a:solidFill>
                <a:schemeClr val="bg1"/>
              </a:solidFill>
              <a:effectLst/>
              <a:uLnTx/>
              <a:uFillTx/>
              <a:latin typeface="Georgia" pitchFamily="18" charset="0"/>
              <a:ea typeface="+mn-ea"/>
              <a:cs typeface="+mn-cs"/>
            </a:rPr>
            <a:t>Cada región debe tener un programa de reuniones de Colegios y Academias hasta llegar al Congreso Regional por área y uno nacional de academias.</a:t>
          </a:r>
        </a:p>
      </dgm:t>
    </dgm:pt>
    <dgm:pt modelId="{22E0EAC6-F1C3-3245-8F5B-5F12B74FDD16}" type="parTrans" cxnId="{ADB2C743-2C21-D24C-A669-D7B927856253}">
      <dgm:prSet/>
      <dgm:spPr/>
      <dgm:t>
        <a:bodyPr/>
        <a:lstStyle/>
        <a:p>
          <a:pPr algn="just"/>
          <a:endParaRPr lang="es-ES" b="0">
            <a:latin typeface="Georgia"/>
            <a:cs typeface="Georgia"/>
          </a:endParaRPr>
        </a:p>
      </dgm:t>
    </dgm:pt>
    <dgm:pt modelId="{A42DE0AB-A71D-AA4F-9ACF-E98D978D9B51}" type="sibTrans" cxnId="{ADB2C743-2C21-D24C-A669-D7B927856253}">
      <dgm:prSet/>
      <dgm:spPr/>
      <dgm:t>
        <a:bodyPr/>
        <a:lstStyle/>
        <a:p>
          <a:pPr algn="just"/>
          <a:endParaRPr lang="es-ES" b="0">
            <a:latin typeface="Georgia"/>
            <a:cs typeface="Georgia"/>
          </a:endParaRPr>
        </a:p>
      </dgm:t>
    </dgm:pt>
    <dgm:pt modelId="{34A0AC72-302C-7D4D-A847-661CB7092317}">
      <dgm:prSet phldrT="[Texto]"/>
      <dgm:spPr>
        <a:solidFill>
          <a:srgbClr val="31859C"/>
        </a:solidFill>
      </dgm:spPr>
      <dgm:t>
        <a:bodyPr/>
        <a:lstStyle/>
        <a:p>
          <a:pPr algn="just"/>
          <a:r>
            <a:rPr kumimoji="0" lang="es-MX" b="0" i="0" u="none" strike="noStrike" cap="none" spc="0" normalizeH="0" baseline="0" noProof="0" dirty="0" smtClean="0">
              <a:ln>
                <a:noFill/>
              </a:ln>
              <a:solidFill>
                <a:schemeClr val="bg1"/>
              </a:solidFill>
              <a:effectLst/>
              <a:uLnTx/>
              <a:uFillTx/>
              <a:latin typeface="Georgia" pitchFamily="18" charset="0"/>
              <a:ea typeface="+mn-ea"/>
              <a:cs typeface="+mn-cs"/>
            </a:rPr>
            <a:t>Cada región del Espacio Común promoverá la organización, comunicación y el desarrollo de las academias de su región.</a:t>
          </a:r>
        </a:p>
      </dgm:t>
    </dgm:pt>
    <dgm:pt modelId="{1EB639D4-BA38-EE4B-9A79-7ECA8769C52B}" type="parTrans" cxnId="{5ADFBB43-8A6C-8A41-A115-442ED2BB2004}">
      <dgm:prSet/>
      <dgm:spPr/>
      <dgm:t>
        <a:bodyPr/>
        <a:lstStyle/>
        <a:p>
          <a:pPr algn="just"/>
          <a:endParaRPr lang="es-ES" b="0">
            <a:latin typeface="Georgia"/>
            <a:cs typeface="Georgia"/>
          </a:endParaRPr>
        </a:p>
      </dgm:t>
    </dgm:pt>
    <dgm:pt modelId="{95422ABB-746C-5749-84BE-D315A06FFA8B}" type="sibTrans" cxnId="{5ADFBB43-8A6C-8A41-A115-442ED2BB2004}">
      <dgm:prSet/>
      <dgm:spPr/>
      <dgm:t>
        <a:bodyPr/>
        <a:lstStyle/>
        <a:p>
          <a:pPr algn="just"/>
          <a:endParaRPr lang="es-ES" b="0">
            <a:latin typeface="Georgia"/>
            <a:cs typeface="Georgia"/>
          </a:endParaRPr>
        </a:p>
      </dgm:t>
    </dgm:pt>
    <dgm:pt modelId="{650C97FA-FB49-3A47-8803-FE4F44056AFA}">
      <dgm:prSet phldrT="[Texto]"/>
      <dgm:spPr>
        <a:solidFill>
          <a:schemeClr val="accent5">
            <a:lumMod val="75000"/>
          </a:schemeClr>
        </a:solidFill>
      </dgm:spPr>
      <dgm:t>
        <a:bodyPr/>
        <a:lstStyle/>
        <a:p>
          <a:pPr algn="just"/>
          <a:r>
            <a:rPr kumimoji="0" lang="es-MX" b="0" i="0" u="none" strike="noStrike" cap="none" spc="0" normalizeH="0" baseline="0" noProof="0" dirty="0" smtClean="0">
              <a:ln>
                <a:noFill/>
              </a:ln>
              <a:solidFill>
                <a:schemeClr val="bg1"/>
              </a:solidFill>
              <a:effectLst/>
              <a:uLnTx/>
              <a:uFillTx/>
              <a:latin typeface="Georgia" pitchFamily="18" charset="0"/>
              <a:ea typeface="+mn-ea"/>
              <a:cs typeface="+mn-cs"/>
            </a:rPr>
            <a:t>Las academias y colegios de profesores se debe reflejar en una forma de organización por subsistema y posteriormente en el nivel regional en el ECEMS.</a:t>
          </a:r>
        </a:p>
      </dgm:t>
    </dgm:pt>
    <dgm:pt modelId="{841C441E-C7DB-2945-A15B-1B6C5EE46C87}" type="sibTrans" cxnId="{243A9972-AB29-5F41-9D06-8E4327252F64}">
      <dgm:prSet/>
      <dgm:spPr/>
      <dgm:t>
        <a:bodyPr/>
        <a:lstStyle/>
        <a:p>
          <a:pPr algn="just"/>
          <a:endParaRPr lang="es-ES" b="0">
            <a:latin typeface="Georgia"/>
            <a:cs typeface="Georgia"/>
          </a:endParaRPr>
        </a:p>
      </dgm:t>
    </dgm:pt>
    <dgm:pt modelId="{AD60B98A-441E-C344-AC1E-6547CE1E3809}" type="parTrans" cxnId="{243A9972-AB29-5F41-9D06-8E4327252F64}">
      <dgm:prSet/>
      <dgm:spPr/>
      <dgm:t>
        <a:bodyPr/>
        <a:lstStyle/>
        <a:p>
          <a:pPr algn="just"/>
          <a:endParaRPr lang="es-ES" b="0">
            <a:latin typeface="Georgia"/>
            <a:cs typeface="Georgia"/>
          </a:endParaRPr>
        </a:p>
      </dgm:t>
    </dgm:pt>
    <dgm:pt modelId="{BF1D3BF8-6EF2-154E-BE45-97F3123C66D6}" type="pres">
      <dgm:prSet presAssocID="{6192ED19-E3D3-F94E-A6F4-AA5CF4048652}" presName="linearFlow" presStyleCnt="0">
        <dgm:presLayoutVars>
          <dgm:dir/>
          <dgm:resizeHandles val="exact"/>
        </dgm:presLayoutVars>
      </dgm:prSet>
      <dgm:spPr/>
      <dgm:t>
        <a:bodyPr/>
        <a:lstStyle/>
        <a:p>
          <a:endParaRPr lang="es-ES"/>
        </a:p>
      </dgm:t>
    </dgm:pt>
    <dgm:pt modelId="{64B63136-D63A-4648-977E-71B60BE01AFF}" type="pres">
      <dgm:prSet presAssocID="{650C97FA-FB49-3A47-8803-FE4F44056AFA}" presName="composite" presStyleCnt="0"/>
      <dgm:spPr/>
    </dgm:pt>
    <dgm:pt modelId="{5A25CD1D-7E01-664E-B501-AC0B6979405C}" type="pres">
      <dgm:prSet presAssocID="{650C97FA-FB49-3A47-8803-FE4F44056AFA}" presName="imgShp" presStyleLbl="fgImgPlace1" presStyleIdx="0" presStyleCnt="3" custLinFactNeighborX="-36863" custLinFactNeighborY="-136"/>
      <dgm:spPr>
        <a:solidFill>
          <a:schemeClr val="accent5">
            <a:lumMod val="60000"/>
            <a:lumOff val="40000"/>
          </a:schemeClr>
        </a:solidFill>
      </dgm:spPr>
    </dgm:pt>
    <dgm:pt modelId="{F58F755D-4B39-5F45-99C3-4F87679C17F4}" type="pres">
      <dgm:prSet presAssocID="{650C97FA-FB49-3A47-8803-FE4F44056AFA}" presName="txShp" presStyleLbl="node1" presStyleIdx="0" presStyleCnt="3" custScaleX="103357" custLinFactNeighborX="957" custLinFactNeighborY="-136">
        <dgm:presLayoutVars>
          <dgm:bulletEnabled val="1"/>
        </dgm:presLayoutVars>
      </dgm:prSet>
      <dgm:spPr/>
      <dgm:t>
        <a:bodyPr/>
        <a:lstStyle/>
        <a:p>
          <a:endParaRPr lang="es-ES"/>
        </a:p>
      </dgm:t>
    </dgm:pt>
    <dgm:pt modelId="{DF19D878-BCDE-5845-9490-7C5B19EE7916}" type="pres">
      <dgm:prSet presAssocID="{841C441E-C7DB-2945-A15B-1B6C5EE46C87}" presName="spacing" presStyleCnt="0"/>
      <dgm:spPr/>
    </dgm:pt>
    <dgm:pt modelId="{81366B87-4F7E-7442-821E-13074236E182}" type="pres">
      <dgm:prSet presAssocID="{CD4BE436-9D9E-9E4A-B13F-FF93DB02F600}" presName="composite" presStyleCnt="0"/>
      <dgm:spPr/>
    </dgm:pt>
    <dgm:pt modelId="{1AF39760-5A24-7B47-A324-662149341AA9}" type="pres">
      <dgm:prSet presAssocID="{CD4BE436-9D9E-9E4A-B13F-FF93DB02F600}" presName="imgShp" presStyleLbl="fgImgPlace1" presStyleIdx="1" presStyleCnt="3" custLinFactNeighborX="-26511" custLinFactNeighborY="2105"/>
      <dgm:spPr>
        <a:solidFill>
          <a:srgbClr val="93CDDD"/>
        </a:solidFill>
      </dgm:spPr>
    </dgm:pt>
    <dgm:pt modelId="{B0AC2B5F-8214-6440-A114-1A41872D3F92}" type="pres">
      <dgm:prSet presAssocID="{CD4BE436-9D9E-9E4A-B13F-FF93DB02F600}" presName="txShp" presStyleLbl="node1" presStyleIdx="1" presStyleCnt="3" custScaleX="103499" custLinFactNeighborX="1086">
        <dgm:presLayoutVars>
          <dgm:bulletEnabled val="1"/>
        </dgm:presLayoutVars>
      </dgm:prSet>
      <dgm:spPr/>
      <dgm:t>
        <a:bodyPr/>
        <a:lstStyle/>
        <a:p>
          <a:endParaRPr lang="es-ES"/>
        </a:p>
      </dgm:t>
    </dgm:pt>
    <dgm:pt modelId="{1A0DB582-4803-D54E-969C-52522656319E}" type="pres">
      <dgm:prSet presAssocID="{A42DE0AB-A71D-AA4F-9ACF-E98D978D9B51}" presName="spacing" presStyleCnt="0"/>
      <dgm:spPr/>
    </dgm:pt>
    <dgm:pt modelId="{AD1DE9D6-21EF-5448-B0DE-086D6E7DCC70}" type="pres">
      <dgm:prSet presAssocID="{34A0AC72-302C-7D4D-A847-661CB7092317}" presName="composite" presStyleCnt="0"/>
      <dgm:spPr/>
    </dgm:pt>
    <dgm:pt modelId="{8AD83AB1-6F2D-1042-915E-046E8C7AAEBD}" type="pres">
      <dgm:prSet presAssocID="{34A0AC72-302C-7D4D-A847-661CB7092317}" presName="imgShp" presStyleLbl="fgImgPlace1" presStyleIdx="2" presStyleCnt="3" custLinFactNeighborX="-30177" custLinFactNeighborY="136"/>
      <dgm:spPr>
        <a:solidFill>
          <a:srgbClr val="93CDDD"/>
        </a:solidFill>
      </dgm:spPr>
    </dgm:pt>
    <dgm:pt modelId="{BD153DEC-87B5-3543-A164-C6F5C81B2B2A}" type="pres">
      <dgm:prSet presAssocID="{34A0AC72-302C-7D4D-A847-661CB7092317}" presName="txShp" presStyleLbl="node1" presStyleIdx="2" presStyleCnt="3" custScaleX="102670" custLinFactNeighborX="471" custLinFactNeighborY="136">
        <dgm:presLayoutVars>
          <dgm:bulletEnabled val="1"/>
        </dgm:presLayoutVars>
      </dgm:prSet>
      <dgm:spPr/>
      <dgm:t>
        <a:bodyPr/>
        <a:lstStyle/>
        <a:p>
          <a:endParaRPr lang="es-ES"/>
        </a:p>
      </dgm:t>
    </dgm:pt>
  </dgm:ptLst>
  <dgm:cxnLst>
    <dgm:cxn modelId="{D9AB5367-9EED-4B27-997A-93E84F174C1E}" type="presOf" srcId="{650C97FA-FB49-3A47-8803-FE4F44056AFA}" destId="{F58F755D-4B39-5F45-99C3-4F87679C17F4}" srcOrd="0" destOrd="0" presId="urn:microsoft.com/office/officeart/2005/8/layout/vList3"/>
    <dgm:cxn modelId="{A7FF7276-7F8B-47AA-820A-3F319AE602FD}" type="presOf" srcId="{CD4BE436-9D9E-9E4A-B13F-FF93DB02F600}" destId="{B0AC2B5F-8214-6440-A114-1A41872D3F92}" srcOrd="0" destOrd="0" presId="urn:microsoft.com/office/officeart/2005/8/layout/vList3"/>
    <dgm:cxn modelId="{25F32FF5-A809-4887-AAE2-11871137D181}" type="presOf" srcId="{34A0AC72-302C-7D4D-A847-661CB7092317}" destId="{BD153DEC-87B5-3543-A164-C6F5C81B2B2A}" srcOrd="0" destOrd="0" presId="urn:microsoft.com/office/officeart/2005/8/layout/vList3"/>
    <dgm:cxn modelId="{243A9972-AB29-5F41-9D06-8E4327252F64}" srcId="{6192ED19-E3D3-F94E-A6F4-AA5CF4048652}" destId="{650C97FA-FB49-3A47-8803-FE4F44056AFA}" srcOrd="0" destOrd="0" parTransId="{AD60B98A-441E-C344-AC1E-6547CE1E3809}" sibTransId="{841C441E-C7DB-2945-A15B-1B6C5EE46C87}"/>
    <dgm:cxn modelId="{ADB2C743-2C21-D24C-A669-D7B927856253}" srcId="{6192ED19-E3D3-F94E-A6F4-AA5CF4048652}" destId="{CD4BE436-9D9E-9E4A-B13F-FF93DB02F600}" srcOrd="1" destOrd="0" parTransId="{22E0EAC6-F1C3-3245-8F5B-5F12B74FDD16}" sibTransId="{A42DE0AB-A71D-AA4F-9ACF-E98D978D9B51}"/>
    <dgm:cxn modelId="{5ADFBB43-8A6C-8A41-A115-442ED2BB2004}" srcId="{6192ED19-E3D3-F94E-A6F4-AA5CF4048652}" destId="{34A0AC72-302C-7D4D-A847-661CB7092317}" srcOrd="2" destOrd="0" parTransId="{1EB639D4-BA38-EE4B-9A79-7ECA8769C52B}" sibTransId="{95422ABB-746C-5749-84BE-D315A06FFA8B}"/>
    <dgm:cxn modelId="{38BF8650-DAF2-486E-8C51-E3E6583586DC}" type="presOf" srcId="{6192ED19-E3D3-F94E-A6F4-AA5CF4048652}" destId="{BF1D3BF8-6EF2-154E-BE45-97F3123C66D6}" srcOrd="0" destOrd="0" presId="urn:microsoft.com/office/officeart/2005/8/layout/vList3"/>
    <dgm:cxn modelId="{368AAB1E-9A52-4BE3-B1E6-291B10A59CBE}" type="presParOf" srcId="{BF1D3BF8-6EF2-154E-BE45-97F3123C66D6}" destId="{64B63136-D63A-4648-977E-71B60BE01AFF}" srcOrd="0" destOrd="0" presId="urn:microsoft.com/office/officeart/2005/8/layout/vList3"/>
    <dgm:cxn modelId="{DFF62FB8-2BB2-4028-8795-D3B499D968D9}" type="presParOf" srcId="{64B63136-D63A-4648-977E-71B60BE01AFF}" destId="{5A25CD1D-7E01-664E-B501-AC0B6979405C}" srcOrd="0" destOrd="0" presId="urn:microsoft.com/office/officeart/2005/8/layout/vList3"/>
    <dgm:cxn modelId="{A9BE1019-DBE9-446D-887B-55EF7E6CD26F}" type="presParOf" srcId="{64B63136-D63A-4648-977E-71B60BE01AFF}" destId="{F58F755D-4B39-5F45-99C3-4F87679C17F4}" srcOrd="1" destOrd="0" presId="urn:microsoft.com/office/officeart/2005/8/layout/vList3"/>
    <dgm:cxn modelId="{E292C0E4-69ED-4544-A38C-2BE7F33B2A0E}" type="presParOf" srcId="{BF1D3BF8-6EF2-154E-BE45-97F3123C66D6}" destId="{DF19D878-BCDE-5845-9490-7C5B19EE7916}" srcOrd="1" destOrd="0" presId="urn:microsoft.com/office/officeart/2005/8/layout/vList3"/>
    <dgm:cxn modelId="{BD6B416F-15FC-4F0C-BF82-EECC438D8B90}" type="presParOf" srcId="{BF1D3BF8-6EF2-154E-BE45-97F3123C66D6}" destId="{81366B87-4F7E-7442-821E-13074236E182}" srcOrd="2" destOrd="0" presId="urn:microsoft.com/office/officeart/2005/8/layout/vList3"/>
    <dgm:cxn modelId="{E2E1E546-C88D-4164-97C6-54CDF097F97A}" type="presParOf" srcId="{81366B87-4F7E-7442-821E-13074236E182}" destId="{1AF39760-5A24-7B47-A324-662149341AA9}" srcOrd="0" destOrd="0" presId="urn:microsoft.com/office/officeart/2005/8/layout/vList3"/>
    <dgm:cxn modelId="{3DD787EC-2C1A-4402-A88F-F43ACE9ABE4A}" type="presParOf" srcId="{81366B87-4F7E-7442-821E-13074236E182}" destId="{B0AC2B5F-8214-6440-A114-1A41872D3F92}" srcOrd="1" destOrd="0" presId="urn:microsoft.com/office/officeart/2005/8/layout/vList3"/>
    <dgm:cxn modelId="{116F9389-4F93-46BE-BFAD-6CEC7329072D}" type="presParOf" srcId="{BF1D3BF8-6EF2-154E-BE45-97F3123C66D6}" destId="{1A0DB582-4803-D54E-969C-52522656319E}" srcOrd="3" destOrd="0" presId="urn:microsoft.com/office/officeart/2005/8/layout/vList3"/>
    <dgm:cxn modelId="{B642F6BA-EEA4-480F-8144-4885BC2511AD}" type="presParOf" srcId="{BF1D3BF8-6EF2-154E-BE45-97F3123C66D6}" destId="{AD1DE9D6-21EF-5448-B0DE-086D6E7DCC70}" srcOrd="4" destOrd="0" presId="urn:microsoft.com/office/officeart/2005/8/layout/vList3"/>
    <dgm:cxn modelId="{7F51379E-3C6A-4E00-83A1-CE5D366E0601}" type="presParOf" srcId="{AD1DE9D6-21EF-5448-B0DE-086D6E7DCC70}" destId="{8AD83AB1-6F2D-1042-915E-046E8C7AAEBD}" srcOrd="0" destOrd="0" presId="urn:microsoft.com/office/officeart/2005/8/layout/vList3"/>
    <dgm:cxn modelId="{E7C758BE-6266-47E9-8522-91DD6C95A3D8}" type="presParOf" srcId="{AD1DE9D6-21EF-5448-B0DE-086D6E7DCC70}" destId="{BD153DEC-87B5-3543-A164-C6F5C81B2B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92ED19-E3D3-F94E-A6F4-AA5CF404865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
        </a:p>
      </dgm:t>
    </dgm:pt>
    <dgm:pt modelId="{CD4BE436-9D9E-9E4A-B13F-FF93DB02F600}">
      <dgm:prSet phldrT="[Texto]"/>
      <dgm:spPr>
        <a:solidFill>
          <a:srgbClr val="31859C"/>
        </a:solidFill>
      </dgm:spPr>
      <dgm:t>
        <a:bodyPr/>
        <a:lstStyle/>
        <a:p>
          <a:pPr algn="just"/>
          <a:r>
            <a:rPr kumimoji="0" lang="es-MX" b="0" i="0" u="none" strike="noStrike" cap="none" spc="0" normalizeH="0" baseline="0" noProof="0" dirty="0" smtClean="0">
              <a:ln>
                <a:noFill/>
              </a:ln>
              <a:solidFill>
                <a:schemeClr val="bg1"/>
              </a:solidFill>
              <a:effectLst/>
              <a:uLnTx/>
              <a:uFillTx/>
              <a:latin typeface="Georgia" pitchFamily="18" charset="0"/>
              <a:ea typeface="+mn-ea"/>
              <a:cs typeface="+mn-cs"/>
            </a:rPr>
            <a:t>Capitalizar todo el potencial (de difusión, convocatoria y discusión) que brindan estas herramientas para fortalecer las acciones y metas del CONAEDU</a:t>
          </a:r>
        </a:p>
      </dgm:t>
    </dgm:pt>
    <dgm:pt modelId="{22E0EAC6-F1C3-3245-8F5B-5F12B74FDD16}" type="parTrans" cxnId="{ADB2C743-2C21-D24C-A669-D7B927856253}">
      <dgm:prSet/>
      <dgm:spPr/>
      <dgm:t>
        <a:bodyPr/>
        <a:lstStyle/>
        <a:p>
          <a:pPr algn="just"/>
          <a:endParaRPr lang="es-ES" b="0">
            <a:latin typeface="Georgia"/>
            <a:cs typeface="Georgia"/>
          </a:endParaRPr>
        </a:p>
      </dgm:t>
    </dgm:pt>
    <dgm:pt modelId="{A42DE0AB-A71D-AA4F-9ACF-E98D978D9B51}" type="sibTrans" cxnId="{ADB2C743-2C21-D24C-A669-D7B927856253}">
      <dgm:prSet/>
      <dgm:spPr/>
      <dgm:t>
        <a:bodyPr/>
        <a:lstStyle/>
        <a:p>
          <a:pPr algn="just"/>
          <a:endParaRPr lang="es-ES" b="0">
            <a:latin typeface="Georgia"/>
            <a:cs typeface="Georgia"/>
          </a:endParaRPr>
        </a:p>
      </dgm:t>
    </dgm:pt>
    <dgm:pt modelId="{650C97FA-FB49-3A47-8803-FE4F44056AFA}">
      <dgm:prSet phldrT="[Texto]"/>
      <dgm:spPr>
        <a:solidFill>
          <a:schemeClr val="accent5">
            <a:lumMod val="75000"/>
          </a:schemeClr>
        </a:solidFill>
      </dgm:spPr>
      <dgm:t>
        <a:bodyPr/>
        <a:lstStyle/>
        <a:p>
          <a:pPr algn="just"/>
          <a:r>
            <a:rPr kumimoji="0" lang="es-MX" b="0" i="0" u="none" strike="noStrike" cap="none" spc="0" normalizeH="0" baseline="0" noProof="0" dirty="0" smtClean="0">
              <a:ln>
                <a:noFill/>
              </a:ln>
              <a:solidFill>
                <a:schemeClr val="bg1"/>
              </a:solidFill>
              <a:effectLst/>
              <a:uLnTx/>
              <a:uFillTx/>
              <a:latin typeface="Georgia" pitchFamily="18" charset="0"/>
              <a:ea typeface="+mn-ea"/>
              <a:cs typeface="+mn-cs"/>
            </a:rPr>
            <a:t>Conectar de manera directa a todos los participantes de este Consejo utilizando las principales redes sociales (Facebook, </a:t>
          </a:r>
          <a:r>
            <a:rPr kumimoji="0" lang="es-MX" b="0" i="0" u="none" strike="noStrike" cap="none" spc="0" normalizeH="0" baseline="0" noProof="0" dirty="0" err="1" smtClean="0">
              <a:ln>
                <a:noFill/>
              </a:ln>
              <a:solidFill>
                <a:schemeClr val="bg1"/>
              </a:solidFill>
              <a:effectLst/>
              <a:uLnTx/>
              <a:uFillTx/>
              <a:latin typeface="Georgia" pitchFamily="18" charset="0"/>
              <a:ea typeface="+mn-ea"/>
              <a:cs typeface="+mn-cs"/>
            </a:rPr>
            <a:t>Twitter</a:t>
          </a:r>
          <a:r>
            <a:rPr kumimoji="0" lang="es-MX" b="0" i="0" u="none" strike="noStrike" cap="none" spc="0" normalizeH="0" baseline="0" noProof="0" dirty="0" smtClean="0">
              <a:ln>
                <a:noFill/>
              </a:ln>
              <a:solidFill>
                <a:schemeClr val="bg1"/>
              </a:solidFill>
              <a:effectLst/>
              <a:uLnTx/>
              <a:uFillTx/>
              <a:latin typeface="Georgia" pitchFamily="18" charset="0"/>
              <a:ea typeface="+mn-ea"/>
              <a:cs typeface="+mn-cs"/>
            </a:rPr>
            <a:t>, YouTube)</a:t>
          </a:r>
        </a:p>
      </dgm:t>
    </dgm:pt>
    <dgm:pt modelId="{841C441E-C7DB-2945-A15B-1B6C5EE46C87}" type="sibTrans" cxnId="{243A9972-AB29-5F41-9D06-8E4327252F64}">
      <dgm:prSet/>
      <dgm:spPr/>
      <dgm:t>
        <a:bodyPr/>
        <a:lstStyle/>
        <a:p>
          <a:pPr algn="just"/>
          <a:endParaRPr lang="es-ES" b="0">
            <a:latin typeface="Georgia"/>
            <a:cs typeface="Georgia"/>
          </a:endParaRPr>
        </a:p>
      </dgm:t>
    </dgm:pt>
    <dgm:pt modelId="{AD60B98A-441E-C344-AC1E-6547CE1E3809}" type="parTrans" cxnId="{243A9972-AB29-5F41-9D06-8E4327252F64}">
      <dgm:prSet/>
      <dgm:spPr/>
      <dgm:t>
        <a:bodyPr/>
        <a:lstStyle/>
        <a:p>
          <a:pPr algn="just"/>
          <a:endParaRPr lang="es-ES" b="0">
            <a:latin typeface="Georgia"/>
            <a:cs typeface="Georgia"/>
          </a:endParaRPr>
        </a:p>
      </dgm:t>
    </dgm:pt>
    <dgm:pt modelId="{BF1D3BF8-6EF2-154E-BE45-97F3123C66D6}" type="pres">
      <dgm:prSet presAssocID="{6192ED19-E3D3-F94E-A6F4-AA5CF4048652}" presName="linearFlow" presStyleCnt="0">
        <dgm:presLayoutVars>
          <dgm:dir/>
          <dgm:resizeHandles val="exact"/>
        </dgm:presLayoutVars>
      </dgm:prSet>
      <dgm:spPr/>
      <dgm:t>
        <a:bodyPr/>
        <a:lstStyle/>
        <a:p>
          <a:endParaRPr lang="es-ES"/>
        </a:p>
      </dgm:t>
    </dgm:pt>
    <dgm:pt modelId="{64B63136-D63A-4648-977E-71B60BE01AFF}" type="pres">
      <dgm:prSet presAssocID="{650C97FA-FB49-3A47-8803-FE4F44056AFA}" presName="composite" presStyleCnt="0"/>
      <dgm:spPr/>
    </dgm:pt>
    <dgm:pt modelId="{5A25CD1D-7E01-664E-B501-AC0B6979405C}" type="pres">
      <dgm:prSet presAssocID="{650C97FA-FB49-3A47-8803-FE4F44056AFA}" presName="imgShp" presStyleLbl="fgImgPlace1" presStyleIdx="0" presStyleCnt="2" custLinFactNeighborX="-36863" custLinFactNeighborY="-136"/>
      <dgm:spPr>
        <a:solidFill>
          <a:schemeClr val="accent5">
            <a:lumMod val="60000"/>
            <a:lumOff val="40000"/>
          </a:schemeClr>
        </a:solidFill>
      </dgm:spPr>
    </dgm:pt>
    <dgm:pt modelId="{F58F755D-4B39-5F45-99C3-4F87679C17F4}" type="pres">
      <dgm:prSet presAssocID="{650C97FA-FB49-3A47-8803-FE4F44056AFA}" presName="txShp" presStyleLbl="node1" presStyleIdx="0" presStyleCnt="2" custScaleX="103357" custLinFactNeighborX="957" custLinFactNeighborY="-6786">
        <dgm:presLayoutVars>
          <dgm:bulletEnabled val="1"/>
        </dgm:presLayoutVars>
      </dgm:prSet>
      <dgm:spPr/>
      <dgm:t>
        <a:bodyPr/>
        <a:lstStyle/>
        <a:p>
          <a:endParaRPr lang="es-ES"/>
        </a:p>
      </dgm:t>
    </dgm:pt>
    <dgm:pt modelId="{DF19D878-BCDE-5845-9490-7C5B19EE7916}" type="pres">
      <dgm:prSet presAssocID="{841C441E-C7DB-2945-A15B-1B6C5EE46C87}" presName="spacing" presStyleCnt="0"/>
      <dgm:spPr/>
    </dgm:pt>
    <dgm:pt modelId="{81366B87-4F7E-7442-821E-13074236E182}" type="pres">
      <dgm:prSet presAssocID="{CD4BE436-9D9E-9E4A-B13F-FF93DB02F600}" presName="composite" presStyleCnt="0"/>
      <dgm:spPr/>
    </dgm:pt>
    <dgm:pt modelId="{1AF39760-5A24-7B47-A324-662149341AA9}" type="pres">
      <dgm:prSet presAssocID="{CD4BE436-9D9E-9E4A-B13F-FF93DB02F600}" presName="imgShp" presStyleLbl="fgImgPlace1" presStyleIdx="1" presStyleCnt="2" custLinFactNeighborX="-26511" custLinFactNeighborY="2105"/>
      <dgm:spPr>
        <a:solidFill>
          <a:srgbClr val="93CDDD"/>
        </a:solidFill>
      </dgm:spPr>
    </dgm:pt>
    <dgm:pt modelId="{B0AC2B5F-8214-6440-A114-1A41872D3F92}" type="pres">
      <dgm:prSet presAssocID="{CD4BE436-9D9E-9E4A-B13F-FF93DB02F600}" presName="txShp" presStyleLbl="node1" presStyleIdx="1" presStyleCnt="2" custScaleX="103499" custLinFactNeighborX="1086">
        <dgm:presLayoutVars>
          <dgm:bulletEnabled val="1"/>
        </dgm:presLayoutVars>
      </dgm:prSet>
      <dgm:spPr/>
      <dgm:t>
        <a:bodyPr/>
        <a:lstStyle/>
        <a:p>
          <a:endParaRPr lang="es-ES"/>
        </a:p>
      </dgm:t>
    </dgm:pt>
  </dgm:ptLst>
  <dgm:cxnLst>
    <dgm:cxn modelId="{C70F9F0A-E321-4368-A2B1-F281B9440719}" type="presOf" srcId="{CD4BE436-9D9E-9E4A-B13F-FF93DB02F600}" destId="{B0AC2B5F-8214-6440-A114-1A41872D3F92}" srcOrd="0" destOrd="0" presId="urn:microsoft.com/office/officeart/2005/8/layout/vList3"/>
    <dgm:cxn modelId="{E9906A2E-5D94-4BE4-A2B4-E8CC28C85BCE}" type="presOf" srcId="{6192ED19-E3D3-F94E-A6F4-AA5CF4048652}" destId="{BF1D3BF8-6EF2-154E-BE45-97F3123C66D6}" srcOrd="0" destOrd="0" presId="urn:microsoft.com/office/officeart/2005/8/layout/vList3"/>
    <dgm:cxn modelId="{243A9972-AB29-5F41-9D06-8E4327252F64}" srcId="{6192ED19-E3D3-F94E-A6F4-AA5CF4048652}" destId="{650C97FA-FB49-3A47-8803-FE4F44056AFA}" srcOrd="0" destOrd="0" parTransId="{AD60B98A-441E-C344-AC1E-6547CE1E3809}" sibTransId="{841C441E-C7DB-2945-A15B-1B6C5EE46C87}"/>
    <dgm:cxn modelId="{117F9386-8973-4632-81EB-F59AEBE8057D}" type="presOf" srcId="{650C97FA-FB49-3A47-8803-FE4F44056AFA}" destId="{F58F755D-4B39-5F45-99C3-4F87679C17F4}" srcOrd="0" destOrd="0" presId="urn:microsoft.com/office/officeart/2005/8/layout/vList3"/>
    <dgm:cxn modelId="{ADB2C743-2C21-D24C-A669-D7B927856253}" srcId="{6192ED19-E3D3-F94E-A6F4-AA5CF4048652}" destId="{CD4BE436-9D9E-9E4A-B13F-FF93DB02F600}" srcOrd="1" destOrd="0" parTransId="{22E0EAC6-F1C3-3245-8F5B-5F12B74FDD16}" sibTransId="{A42DE0AB-A71D-AA4F-9ACF-E98D978D9B51}"/>
    <dgm:cxn modelId="{FB3DFD47-C949-433E-9B2C-238D47B5C6AD}" type="presParOf" srcId="{BF1D3BF8-6EF2-154E-BE45-97F3123C66D6}" destId="{64B63136-D63A-4648-977E-71B60BE01AFF}" srcOrd="0" destOrd="0" presId="urn:microsoft.com/office/officeart/2005/8/layout/vList3"/>
    <dgm:cxn modelId="{90784BB8-FA7A-45D2-99B5-66F6DB1BAD5E}" type="presParOf" srcId="{64B63136-D63A-4648-977E-71B60BE01AFF}" destId="{5A25CD1D-7E01-664E-B501-AC0B6979405C}" srcOrd="0" destOrd="0" presId="urn:microsoft.com/office/officeart/2005/8/layout/vList3"/>
    <dgm:cxn modelId="{05982A21-2D82-4D5D-8B5A-7687368692FA}" type="presParOf" srcId="{64B63136-D63A-4648-977E-71B60BE01AFF}" destId="{F58F755D-4B39-5F45-99C3-4F87679C17F4}" srcOrd="1" destOrd="0" presId="urn:microsoft.com/office/officeart/2005/8/layout/vList3"/>
    <dgm:cxn modelId="{6097A85B-9944-4375-8B1F-C378FC687161}" type="presParOf" srcId="{BF1D3BF8-6EF2-154E-BE45-97F3123C66D6}" destId="{DF19D878-BCDE-5845-9490-7C5B19EE7916}" srcOrd="1" destOrd="0" presId="urn:microsoft.com/office/officeart/2005/8/layout/vList3"/>
    <dgm:cxn modelId="{339396A5-3331-4A73-899C-D4D77F6C4160}" type="presParOf" srcId="{BF1D3BF8-6EF2-154E-BE45-97F3123C66D6}" destId="{81366B87-4F7E-7442-821E-13074236E182}" srcOrd="2" destOrd="0" presId="urn:microsoft.com/office/officeart/2005/8/layout/vList3"/>
    <dgm:cxn modelId="{086D5A7F-857F-40EC-B53A-E7FBE61721D6}" type="presParOf" srcId="{81366B87-4F7E-7442-821E-13074236E182}" destId="{1AF39760-5A24-7B47-A324-662149341AA9}" srcOrd="0" destOrd="0" presId="urn:microsoft.com/office/officeart/2005/8/layout/vList3"/>
    <dgm:cxn modelId="{0AE1BA69-9A0A-4521-8A30-442475508420}" type="presParOf" srcId="{81366B87-4F7E-7442-821E-13074236E182}" destId="{B0AC2B5F-8214-6440-A114-1A41872D3F9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1F81E1-FEAA-4D3E-9A56-87DFA167A882}"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MX"/>
        </a:p>
      </dgm:t>
    </dgm:pt>
    <dgm:pt modelId="{3B2D463B-F18A-4BDE-A8CB-33E7CAEC8A58}">
      <dgm:prSet phldrT="[Texto]"/>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MX" dirty="0" smtClean="0">
              <a:latin typeface="Georgia" pitchFamily="18" charset="0"/>
            </a:rPr>
            <a:t>Matrícula  inicial de 20,000 estudiantes </a:t>
          </a:r>
        </a:p>
        <a:p>
          <a:pPr defTabSz="844550">
            <a:lnSpc>
              <a:spcPct val="90000"/>
            </a:lnSpc>
            <a:spcBef>
              <a:spcPct val="0"/>
            </a:spcBef>
            <a:spcAft>
              <a:spcPct val="35000"/>
            </a:spcAft>
          </a:pPr>
          <a:r>
            <a:rPr lang="es-MX" dirty="0" smtClean="0">
              <a:latin typeface="Georgia" pitchFamily="18" charset="0"/>
            </a:rPr>
            <a:t>en agosto de 2014</a:t>
          </a:r>
          <a:endParaRPr lang="es-MX" dirty="0">
            <a:latin typeface="Georgia" pitchFamily="18" charset="0"/>
          </a:endParaRPr>
        </a:p>
      </dgm:t>
    </dgm:pt>
    <dgm:pt modelId="{16997F75-70A4-4762-9950-991209C058C6}" type="parTrans" cxnId="{850ABC48-D0A3-4B25-B112-5948AADAE5BE}">
      <dgm:prSet/>
      <dgm:spPr/>
      <dgm:t>
        <a:bodyPr/>
        <a:lstStyle/>
        <a:p>
          <a:endParaRPr lang="es-MX"/>
        </a:p>
      </dgm:t>
    </dgm:pt>
    <dgm:pt modelId="{CD774AFB-E0DF-4A58-BEB4-3DCB27B926FA}" type="sibTrans" cxnId="{850ABC48-D0A3-4B25-B112-5948AADAE5BE}">
      <dgm:prSet/>
      <dgm:spPr/>
      <dgm:t>
        <a:bodyPr/>
        <a:lstStyle/>
        <a:p>
          <a:endParaRPr lang="es-MX"/>
        </a:p>
      </dgm:t>
    </dgm:pt>
    <dgm:pt modelId="{6F46B964-6406-4A49-BCD4-EBEBD8D34691}">
      <dgm:prSet phldrT="[Texto]" custT="1"/>
      <dgm:spPr/>
      <dgm:t>
        <a:bodyPr/>
        <a:lstStyle/>
        <a:p>
          <a:r>
            <a:rPr lang="es-MX" sz="1600" dirty="0" smtClean="0">
              <a:latin typeface="Georgia" pitchFamily="18" charset="0"/>
            </a:rPr>
            <a:t>Cobertura e inclusión </a:t>
          </a:r>
          <a:endParaRPr lang="es-MX" sz="1600" dirty="0">
            <a:latin typeface="Georgia" pitchFamily="18" charset="0"/>
          </a:endParaRPr>
        </a:p>
      </dgm:t>
    </dgm:pt>
    <dgm:pt modelId="{AB91458B-A1FA-46F1-B273-9F52F6AF5A09}" type="parTrans" cxnId="{6D70C328-34C9-4E62-B2D0-2DEA00CAE3AB}">
      <dgm:prSet/>
      <dgm:spPr/>
      <dgm:t>
        <a:bodyPr/>
        <a:lstStyle/>
        <a:p>
          <a:endParaRPr lang="es-MX"/>
        </a:p>
      </dgm:t>
    </dgm:pt>
    <dgm:pt modelId="{EC5CE61A-377E-4B79-A200-F37C4A388794}" type="sibTrans" cxnId="{6D70C328-34C9-4E62-B2D0-2DEA00CAE3AB}">
      <dgm:prSet/>
      <dgm:spPr/>
      <dgm:t>
        <a:bodyPr/>
        <a:lstStyle/>
        <a:p>
          <a:endParaRPr lang="es-MX"/>
        </a:p>
      </dgm:t>
    </dgm:pt>
    <dgm:pt modelId="{8CED66AE-29BA-496E-9150-2BFA1A726511}">
      <dgm:prSet phldrT="[Texto]" custT="1"/>
      <dgm:spPr/>
      <dgm:t>
        <a:bodyPr/>
        <a:lstStyle/>
        <a:p>
          <a:r>
            <a:rPr lang="es-MX" sz="2800" dirty="0" smtClean="0">
              <a:latin typeface="Georgia" pitchFamily="18" charset="0"/>
            </a:rPr>
            <a:t>Al menos 70%</a:t>
          </a:r>
          <a:endParaRPr lang="es-MX" sz="2800" dirty="0">
            <a:latin typeface="Georgia" pitchFamily="18" charset="0"/>
          </a:endParaRPr>
        </a:p>
      </dgm:t>
    </dgm:pt>
    <dgm:pt modelId="{239B2698-D25B-44EC-A622-A4B820D42C89}" type="parTrans" cxnId="{2362D920-02AE-4063-A7DD-5D15007AEA5D}">
      <dgm:prSet/>
      <dgm:spPr/>
      <dgm:t>
        <a:bodyPr/>
        <a:lstStyle/>
        <a:p>
          <a:endParaRPr lang="es-MX"/>
        </a:p>
      </dgm:t>
    </dgm:pt>
    <dgm:pt modelId="{8DC24F68-2F06-4A1B-9A3D-620E351BB331}" type="sibTrans" cxnId="{2362D920-02AE-4063-A7DD-5D15007AEA5D}">
      <dgm:prSet/>
      <dgm:spPr/>
      <dgm:t>
        <a:bodyPr/>
        <a:lstStyle/>
        <a:p>
          <a:endParaRPr lang="es-MX"/>
        </a:p>
      </dgm:t>
    </dgm:pt>
    <dgm:pt modelId="{F371E077-5791-4956-8169-8E6A3F93B7C3}">
      <dgm:prSet phldrT="[Texto]" custT="1"/>
      <dgm:spPr/>
      <dgm:t>
        <a:bodyPr/>
        <a:lstStyle/>
        <a:p>
          <a:r>
            <a:rPr lang="es-MX" sz="1600" dirty="0" smtClean="0">
              <a:latin typeface="Georgia" pitchFamily="18" charset="0"/>
            </a:rPr>
            <a:t>Eficiencia terminal</a:t>
          </a:r>
          <a:endParaRPr lang="es-MX" sz="1600" dirty="0">
            <a:latin typeface="Georgia" pitchFamily="18" charset="0"/>
          </a:endParaRPr>
        </a:p>
      </dgm:t>
    </dgm:pt>
    <dgm:pt modelId="{E5C2277A-56E0-4438-9811-5AAB493511B8}" type="parTrans" cxnId="{6E318E77-6212-4EE7-AE85-66A4E05AE487}">
      <dgm:prSet/>
      <dgm:spPr/>
      <dgm:t>
        <a:bodyPr/>
        <a:lstStyle/>
        <a:p>
          <a:endParaRPr lang="es-MX"/>
        </a:p>
      </dgm:t>
    </dgm:pt>
    <dgm:pt modelId="{5509D9D0-3369-4B20-95A2-150E392185DC}" type="sibTrans" cxnId="{6E318E77-6212-4EE7-AE85-66A4E05AE487}">
      <dgm:prSet/>
      <dgm:spPr/>
      <dgm:t>
        <a:bodyPr/>
        <a:lstStyle/>
        <a:p>
          <a:endParaRPr lang="es-MX"/>
        </a:p>
      </dgm:t>
    </dgm:pt>
    <dgm:pt modelId="{1A236DBA-8561-427D-AFD0-F73B03D56255}" type="pres">
      <dgm:prSet presAssocID="{2A1F81E1-FEAA-4D3E-9A56-87DFA167A882}" presName="rootnode" presStyleCnt="0">
        <dgm:presLayoutVars>
          <dgm:chMax/>
          <dgm:chPref/>
          <dgm:dir/>
          <dgm:animLvl val="lvl"/>
        </dgm:presLayoutVars>
      </dgm:prSet>
      <dgm:spPr/>
      <dgm:t>
        <a:bodyPr/>
        <a:lstStyle/>
        <a:p>
          <a:endParaRPr lang="es-MX"/>
        </a:p>
      </dgm:t>
    </dgm:pt>
    <dgm:pt modelId="{83761F40-1C42-41CF-857A-3D5302050025}" type="pres">
      <dgm:prSet presAssocID="{3B2D463B-F18A-4BDE-A8CB-33E7CAEC8A58}" presName="composite" presStyleCnt="0"/>
      <dgm:spPr/>
    </dgm:pt>
    <dgm:pt modelId="{205F14CB-1609-40AC-AA24-A84E419DA03D}" type="pres">
      <dgm:prSet presAssocID="{3B2D463B-F18A-4BDE-A8CB-33E7CAEC8A58}" presName="bentUpArrow1" presStyleLbl="alignImgPlace1" presStyleIdx="0" presStyleCnt="1"/>
      <dgm:spPr/>
    </dgm:pt>
    <dgm:pt modelId="{D26DA80D-A68E-4726-96EB-A24FB946607D}" type="pres">
      <dgm:prSet presAssocID="{3B2D463B-F18A-4BDE-A8CB-33E7CAEC8A58}" presName="ParentText" presStyleLbl="node1" presStyleIdx="0" presStyleCnt="2">
        <dgm:presLayoutVars>
          <dgm:chMax val="1"/>
          <dgm:chPref val="1"/>
          <dgm:bulletEnabled val="1"/>
        </dgm:presLayoutVars>
      </dgm:prSet>
      <dgm:spPr/>
      <dgm:t>
        <a:bodyPr/>
        <a:lstStyle/>
        <a:p>
          <a:endParaRPr lang="es-MX"/>
        </a:p>
      </dgm:t>
    </dgm:pt>
    <dgm:pt modelId="{2CE42591-3173-4D8C-A4D8-4050F065CECC}" type="pres">
      <dgm:prSet presAssocID="{3B2D463B-F18A-4BDE-A8CB-33E7CAEC8A58}" presName="ChildText" presStyleLbl="revTx" presStyleIdx="0" presStyleCnt="2" custScaleX="131819" custLinFactNeighborX="23688" custLinFactNeighborY="-4458">
        <dgm:presLayoutVars>
          <dgm:chMax val="0"/>
          <dgm:chPref val="0"/>
          <dgm:bulletEnabled val="1"/>
        </dgm:presLayoutVars>
      </dgm:prSet>
      <dgm:spPr/>
      <dgm:t>
        <a:bodyPr/>
        <a:lstStyle/>
        <a:p>
          <a:endParaRPr lang="es-MX"/>
        </a:p>
      </dgm:t>
    </dgm:pt>
    <dgm:pt modelId="{C5614E94-F7A7-4DB0-8307-D9BC3DACDDE7}" type="pres">
      <dgm:prSet presAssocID="{CD774AFB-E0DF-4A58-BEB4-3DCB27B926FA}" presName="sibTrans" presStyleCnt="0"/>
      <dgm:spPr/>
    </dgm:pt>
    <dgm:pt modelId="{31EFA8EA-6701-4F85-ACAE-E78B3BC051BD}" type="pres">
      <dgm:prSet presAssocID="{8CED66AE-29BA-496E-9150-2BFA1A726511}" presName="composite" presStyleCnt="0"/>
      <dgm:spPr/>
    </dgm:pt>
    <dgm:pt modelId="{FEB34A72-3D21-40BA-8A23-8376ABA88F31}" type="pres">
      <dgm:prSet presAssocID="{8CED66AE-29BA-496E-9150-2BFA1A726511}" presName="ParentText" presStyleLbl="node1" presStyleIdx="1" presStyleCnt="2" custLinFactNeighborX="-8137" custLinFactNeighborY="-445">
        <dgm:presLayoutVars>
          <dgm:chMax val="1"/>
          <dgm:chPref val="1"/>
          <dgm:bulletEnabled val="1"/>
        </dgm:presLayoutVars>
      </dgm:prSet>
      <dgm:spPr/>
      <dgm:t>
        <a:bodyPr/>
        <a:lstStyle/>
        <a:p>
          <a:endParaRPr lang="es-MX"/>
        </a:p>
      </dgm:t>
    </dgm:pt>
    <dgm:pt modelId="{F8050E7E-CA33-412D-819C-F6CF39F8D49C}" type="pres">
      <dgm:prSet presAssocID="{8CED66AE-29BA-496E-9150-2BFA1A726511}" presName="FinalChildText" presStyleLbl="revTx" presStyleIdx="1" presStyleCnt="2">
        <dgm:presLayoutVars>
          <dgm:chMax val="0"/>
          <dgm:chPref val="0"/>
          <dgm:bulletEnabled val="1"/>
        </dgm:presLayoutVars>
      </dgm:prSet>
      <dgm:spPr/>
      <dgm:t>
        <a:bodyPr/>
        <a:lstStyle/>
        <a:p>
          <a:endParaRPr lang="es-MX"/>
        </a:p>
      </dgm:t>
    </dgm:pt>
  </dgm:ptLst>
  <dgm:cxnLst>
    <dgm:cxn modelId="{6D70C328-34C9-4E62-B2D0-2DEA00CAE3AB}" srcId="{3B2D463B-F18A-4BDE-A8CB-33E7CAEC8A58}" destId="{6F46B964-6406-4A49-BCD4-EBEBD8D34691}" srcOrd="0" destOrd="0" parTransId="{AB91458B-A1FA-46F1-B273-9F52F6AF5A09}" sibTransId="{EC5CE61A-377E-4B79-A200-F37C4A388794}"/>
    <dgm:cxn modelId="{850ABC48-D0A3-4B25-B112-5948AADAE5BE}" srcId="{2A1F81E1-FEAA-4D3E-9A56-87DFA167A882}" destId="{3B2D463B-F18A-4BDE-A8CB-33E7CAEC8A58}" srcOrd="0" destOrd="0" parTransId="{16997F75-70A4-4762-9950-991209C058C6}" sibTransId="{CD774AFB-E0DF-4A58-BEB4-3DCB27B926FA}"/>
    <dgm:cxn modelId="{4E475C0E-437E-436D-A27C-2630E80BBC94}" type="presOf" srcId="{6F46B964-6406-4A49-BCD4-EBEBD8D34691}" destId="{2CE42591-3173-4D8C-A4D8-4050F065CECC}" srcOrd="0" destOrd="0" presId="urn:microsoft.com/office/officeart/2005/8/layout/StepDownProcess"/>
    <dgm:cxn modelId="{A4E276DD-3A66-4727-ADD9-D86BDF13F9BC}" type="presOf" srcId="{8CED66AE-29BA-496E-9150-2BFA1A726511}" destId="{FEB34A72-3D21-40BA-8A23-8376ABA88F31}" srcOrd="0" destOrd="0" presId="urn:microsoft.com/office/officeart/2005/8/layout/StepDownProcess"/>
    <dgm:cxn modelId="{2362D920-02AE-4063-A7DD-5D15007AEA5D}" srcId="{2A1F81E1-FEAA-4D3E-9A56-87DFA167A882}" destId="{8CED66AE-29BA-496E-9150-2BFA1A726511}" srcOrd="1" destOrd="0" parTransId="{239B2698-D25B-44EC-A622-A4B820D42C89}" sibTransId="{8DC24F68-2F06-4A1B-9A3D-620E351BB331}"/>
    <dgm:cxn modelId="{6E318E77-6212-4EE7-AE85-66A4E05AE487}" srcId="{8CED66AE-29BA-496E-9150-2BFA1A726511}" destId="{F371E077-5791-4956-8169-8E6A3F93B7C3}" srcOrd="0" destOrd="0" parTransId="{E5C2277A-56E0-4438-9811-5AAB493511B8}" sibTransId="{5509D9D0-3369-4B20-95A2-150E392185DC}"/>
    <dgm:cxn modelId="{CFEFFA88-5655-4CFE-B877-B3F6F4FE8825}" type="presOf" srcId="{2A1F81E1-FEAA-4D3E-9A56-87DFA167A882}" destId="{1A236DBA-8561-427D-AFD0-F73B03D56255}" srcOrd="0" destOrd="0" presId="urn:microsoft.com/office/officeart/2005/8/layout/StepDownProcess"/>
    <dgm:cxn modelId="{C1AEA02B-4569-40F4-BD5B-DD29D9035878}" type="presOf" srcId="{F371E077-5791-4956-8169-8E6A3F93B7C3}" destId="{F8050E7E-CA33-412D-819C-F6CF39F8D49C}" srcOrd="0" destOrd="0" presId="urn:microsoft.com/office/officeart/2005/8/layout/StepDownProcess"/>
    <dgm:cxn modelId="{49C45FC6-C061-453C-945B-1324B9B9B46E}" type="presOf" srcId="{3B2D463B-F18A-4BDE-A8CB-33E7CAEC8A58}" destId="{D26DA80D-A68E-4726-96EB-A24FB946607D}" srcOrd="0" destOrd="0" presId="urn:microsoft.com/office/officeart/2005/8/layout/StepDownProcess"/>
    <dgm:cxn modelId="{599A877E-D730-4AAA-A821-ADCAC373A1E7}" type="presParOf" srcId="{1A236DBA-8561-427D-AFD0-F73B03D56255}" destId="{83761F40-1C42-41CF-857A-3D5302050025}" srcOrd="0" destOrd="0" presId="urn:microsoft.com/office/officeart/2005/8/layout/StepDownProcess"/>
    <dgm:cxn modelId="{87774932-18EA-43F1-AEE6-94A3C9933E21}" type="presParOf" srcId="{83761F40-1C42-41CF-857A-3D5302050025}" destId="{205F14CB-1609-40AC-AA24-A84E419DA03D}" srcOrd="0" destOrd="0" presId="urn:microsoft.com/office/officeart/2005/8/layout/StepDownProcess"/>
    <dgm:cxn modelId="{CEF9A3C2-DDC7-4FD1-8B5D-559F1FC60B4B}" type="presParOf" srcId="{83761F40-1C42-41CF-857A-3D5302050025}" destId="{D26DA80D-A68E-4726-96EB-A24FB946607D}" srcOrd="1" destOrd="0" presId="urn:microsoft.com/office/officeart/2005/8/layout/StepDownProcess"/>
    <dgm:cxn modelId="{34EC91AA-FD71-4C98-8983-8B65EEAF3841}" type="presParOf" srcId="{83761F40-1C42-41CF-857A-3D5302050025}" destId="{2CE42591-3173-4D8C-A4D8-4050F065CECC}" srcOrd="2" destOrd="0" presId="urn:microsoft.com/office/officeart/2005/8/layout/StepDownProcess"/>
    <dgm:cxn modelId="{197CEED8-66FB-4456-87E2-F2A05495368E}" type="presParOf" srcId="{1A236DBA-8561-427D-AFD0-F73B03D56255}" destId="{C5614E94-F7A7-4DB0-8307-D9BC3DACDDE7}" srcOrd="1" destOrd="0" presId="urn:microsoft.com/office/officeart/2005/8/layout/StepDownProcess"/>
    <dgm:cxn modelId="{C16F383F-6970-403E-9B88-3EEF47552807}" type="presParOf" srcId="{1A236DBA-8561-427D-AFD0-F73B03D56255}" destId="{31EFA8EA-6701-4F85-ACAE-E78B3BC051BD}" srcOrd="2" destOrd="0" presId="urn:microsoft.com/office/officeart/2005/8/layout/StepDownProcess"/>
    <dgm:cxn modelId="{05814820-4855-4A90-A9EB-6D401F5E15B9}" type="presParOf" srcId="{31EFA8EA-6701-4F85-ACAE-E78B3BC051BD}" destId="{FEB34A72-3D21-40BA-8A23-8376ABA88F31}" srcOrd="0" destOrd="0" presId="urn:microsoft.com/office/officeart/2005/8/layout/StepDownProcess"/>
    <dgm:cxn modelId="{7AC19F4F-0249-4C98-A1EA-623910457476}" type="presParOf" srcId="{31EFA8EA-6701-4F85-ACAE-E78B3BC051BD}" destId="{F8050E7E-CA33-412D-819C-F6CF39F8D49C}"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92ED19-E3D3-F94E-A6F4-AA5CF404865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
        </a:p>
      </dgm:t>
    </dgm:pt>
    <dgm:pt modelId="{650C97FA-FB49-3A47-8803-FE4F44056AFA}">
      <dgm:prSet phldrT="[Texto]" custT="1"/>
      <dgm:spPr>
        <a:solidFill>
          <a:schemeClr val="accent5">
            <a:lumMod val="75000"/>
          </a:schemeClr>
        </a:solidFill>
      </dgm:spPr>
      <dgm:t>
        <a:bodyPr/>
        <a:lstStyle/>
        <a:p>
          <a:r>
            <a:rPr lang="es-ES" sz="1800" dirty="0" smtClean="0">
              <a:latin typeface="Georgia"/>
              <a:cs typeface="Georgia"/>
            </a:rPr>
            <a:t>Contribuir a la difusión del </a:t>
          </a:r>
          <a:r>
            <a:rPr lang="es-MX" sz="1800" dirty="0" smtClean="0">
              <a:latin typeface="Georgia"/>
            </a:rPr>
            <a:t>servicio educativo de la “PREPA EN LÍNEA – SEP”</a:t>
          </a:r>
        </a:p>
        <a:p>
          <a:pPr algn="l"/>
          <a:r>
            <a:rPr lang="es-ES" sz="1800" dirty="0" smtClean="0">
              <a:latin typeface="Georgia"/>
              <a:cs typeface="Georgia"/>
            </a:rPr>
            <a:t> </a:t>
          </a:r>
          <a:endParaRPr lang="es-ES" sz="1800" dirty="0">
            <a:latin typeface="Georgia"/>
            <a:cs typeface="Georgia"/>
          </a:endParaRPr>
        </a:p>
      </dgm:t>
    </dgm:pt>
    <dgm:pt modelId="{AD60B98A-441E-C344-AC1E-6547CE1E3809}" type="parTrans" cxnId="{243A9972-AB29-5F41-9D06-8E4327252F64}">
      <dgm:prSet/>
      <dgm:spPr/>
      <dgm:t>
        <a:bodyPr/>
        <a:lstStyle/>
        <a:p>
          <a:endParaRPr lang="es-ES">
            <a:latin typeface="Georgia"/>
            <a:cs typeface="Georgia"/>
          </a:endParaRPr>
        </a:p>
      </dgm:t>
    </dgm:pt>
    <dgm:pt modelId="{841C441E-C7DB-2945-A15B-1B6C5EE46C87}" type="sibTrans" cxnId="{243A9972-AB29-5F41-9D06-8E4327252F64}">
      <dgm:prSet/>
      <dgm:spPr/>
      <dgm:t>
        <a:bodyPr/>
        <a:lstStyle/>
        <a:p>
          <a:endParaRPr lang="es-ES">
            <a:latin typeface="Georgia"/>
            <a:cs typeface="Georgia"/>
          </a:endParaRPr>
        </a:p>
      </dgm:t>
    </dgm:pt>
    <dgm:pt modelId="{CD4BE436-9D9E-9E4A-B13F-FF93DB02F600}">
      <dgm:prSet phldrT="[Texto]" custT="1"/>
      <dgm:spPr>
        <a:solidFill>
          <a:srgbClr val="31859C"/>
        </a:solidFill>
      </dgm:spPr>
      <dgm:t>
        <a:bodyPr/>
        <a:lstStyle/>
        <a:p>
          <a:endParaRPr lang="es-MX" sz="1800" dirty="0" smtClean="0">
            <a:latin typeface="Georgia"/>
          </a:endParaRPr>
        </a:p>
        <a:p>
          <a:r>
            <a:rPr lang="es-MX" sz="1800" dirty="0" smtClean="0">
              <a:latin typeface="Georgia"/>
            </a:rPr>
            <a:t>Brindar asesoría, orientación y apoyo para el registro de los interesados en cursar la educación media superior en la “PREPA EN LÍNEA – SEP”</a:t>
          </a:r>
        </a:p>
        <a:p>
          <a:pPr algn="l"/>
          <a:endParaRPr lang="es-ES" sz="1800" dirty="0">
            <a:latin typeface="Georgia"/>
            <a:cs typeface="Georgia"/>
          </a:endParaRPr>
        </a:p>
      </dgm:t>
    </dgm:pt>
    <dgm:pt modelId="{22E0EAC6-F1C3-3245-8F5B-5F12B74FDD16}" type="parTrans" cxnId="{ADB2C743-2C21-D24C-A669-D7B927856253}">
      <dgm:prSet/>
      <dgm:spPr/>
      <dgm:t>
        <a:bodyPr/>
        <a:lstStyle/>
        <a:p>
          <a:endParaRPr lang="es-ES">
            <a:latin typeface="Georgia"/>
            <a:cs typeface="Georgia"/>
          </a:endParaRPr>
        </a:p>
      </dgm:t>
    </dgm:pt>
    <dgm:pt modelId="{A42DE0AB-A71D-AA4F-9ACF-E98D978D9B51}" type="sibTrans" cxnId="{ADB2C743-2C21-D24C-A669-D7B927856253}">
      <dgm:prSet/>
      <dgm:spPr/>
      <dgm:t>
        <a:bodyPr/>
        <a:lstStyle/>
        <a:p>
          <a:endParaRPr lang="es-ES">
            <a:latin typeface="Georgia"/>
            <a:cs typeface="Georgia"/>
          </a:endParaRPr>
        </a:p>
      </dgm:t>
    </dgm:pt>
    <dgm:pt modelId="{34A0AC72-302C-7D4D-A847-661CB7092317}">
      <dgm:prSet phldrT="[Texto]" custT="1"/>
      <dgm:spPr>
        <a:solidFill>
          <a:srgbClr val="31859C"/>
        </a:solidFill>
      </dgm:spPr>
      <dgm:t>
        <a:bodyPr/>
        <a:lstStyle/>
        <a:p>
          <a:endParaRPr lang="es-MX" sz="1800" dirty="0" smtClean="0">
            <a:latin typeface="Georgia"/>
          </a:endParaRPr>
        </a:p>
        <a:p>
          <a:r>
            <a:rPr lang="es-MX" sz="1800" dirty="0" smtClean="0">
              <a:latin typeface="Georgia"/>
            </a:rPr>
            <a:t>Apoyar a los estudiantes de la “PREPA EN LÍNEA – SEP” con espacios públicos  adecuados que cuenten con equipamiento y conectividad</a:t>
          </a:r>
        </a:p>
        <a:p>
          <a:pPr algn="l"/>
          <a:endParaRPr lang="es-ES" sz="1800" dirty="0">
            <a:latin typeface="Georgia"/>
            <a:cs typeface="Georgia"/>
          </a:endParaRPr>
        </a:p>
      </dgm:t>
    </dgm:pt>
    <dgm:pt modelId="{1EB639D4-BA38-EE4B-9A79-7ECA8769C52B}" type="parTrans" cxnId="{5ADFBB43-8A6C-8A41-A115-442ED2BB2004}">
      <dgm:prSet/>
      <dgm:spPr/>
      <dgm:t>
        <a:bodyPr/>
        <a:lstStyle/>
        <a:p>
          <a:endParaRPr lang="es-ES">
            <a:latin typeface="Georgia"/>
            <a:cs typeface="Georgia"/>
          </a:endParaRPr>
        </a:p>
      </dgm:t>
    </dgm:pt>
    <dgm:pt modelId="{95422ABB-746C-5749-84BE-D315A06FFA8B}" type="sibTrans" cxnId="{5ADFBB43-8A6C-8A41-A115-442ED2BB2004}">
      <dgm:prSet/>
      <dgm:spPr/>
      <dgm:t>
        <a:bodyPr/>
        <a:lstStyle/>
        <a:p>
          <a:endParaRPr lang="es-ES">
            <a:latin typeface="Georgia"/>
            <a:cs typeface="Georgia"/>
          </a:endParaRPr>
        </a:p>
      </dgm:t>
    </dgm:pt>
    <dgm:pt modelId="{BF1D3BF8-6EF2-154E-BE45-97F3123C66D6}" type="pres">
      <dgm:prSet presAssocID="{6192ED19-E3D3-F94E-A6F4-AA5CF4048652}" presName="linearFlow" presStyleCnt="0">
        <dgm:presLayoutVars>
          <dgm:dir/>
          <dgm:resizeHandles val="exact"/>
        </dgm:presLayoutVars>
      </dgm:prSet>
      <dgm:spPr/>
      <dgm:t>
        <a:bodyPr/>
        <a:lstStyle/>
        <a:p>
          <a:endParaRPr lang="es-ES"/>
        </a:p>
      </dgm:t>
    </dgm:pt>
    <dgm:pt modelId="{64B63136-D63A-4648-977E-71B60BE01AFF}" type="pres">
      <dgm:prSet presAssocID="{650C97FA-FB49-3A47-8803-FE4F44056AFA}" presName="composite" presStyleCnt="0"/>
      <dgm:spPr/>
    </dgm:pt>
    <dgm:pt modelId="{5A25CD1D-7E01-664E-B501-AC0B6979405C}" type="pres">
      <dgm:prSet presAssocID="{650C97FA-FB49-3A47-8803-FE4F44056AFA}" presName="imgShp" presStyleLbl="fgImgPlace1" presStyleIdx="0" presStyleCnt="3" custLinFactNeighborX="-21042" custLinFactNeighborY="-136"/>
      <dgm:spPr>
        <a:solidFill>
          <a:schemeClr val="accent5">
            <a:lumMod val="60000"/>
            <a:lumOff val="40000"/>
          </a:schemeClr>
        </a:solidFill>
      </dgm:spPr>
    </dgm:pt>
    <dgm:pt modelId="{F58F755D-4B39-5F45-99C3-4F87679C17F4}" type="pres">
      <dgm:prSet presAssocID="{650C97FA-FB49-3A47-8803-FE4F44056AFA}" presName="txShp" presStyleLbl="node1" presStyleIdx="0" presStyleCnt="3" custScaleX="126523" custLinFactNeighborX="7516" custLinFactNeighborY="-136">
        <dgm:presLayoutVars>
          <dgm:bulletEnabled val="1"/>
        </dgm:presLayoutVars>
      </dgm:prSet>
      <dgm:spPr/>
      <dgm:t>
        <a:bodyPr/>
        <a:lstStyle/>
        <a:p>
          <a:endParaRPr lang="es-ES"/>
        </a:p>
      </dgm:t>
    </dgm:pt>
    <dgm:pt modelId="{DF19D878-BCDE-5845-9490-7C5B19EE7916}" type="pres">
      <dgm:prSet presAssocID="{841C441E-C7DB-2945-A15B-1B6C5EE46C87}" presName="spacing" presStyleCnt="0"/>
      <dgm:spPr/>
    </dgm:pt>
    <dgm:pt modelId="{81366B87-4F7E-7442-821E-13074236E182}" type="pres">
      <dgm:prSet presAssocID="{CD4BE436-9D9E-9E4A-B13F-FF93DB02F600}" presName="composite" presStyleCnt="0"/>
      <dgm:spPr/>
    </dgm:pt>
    <dgm:pt modelId="{1AF39760-5A24-7B47-A324-662149341AA9}" type="pres">
      <dgm:prSet presAssocID="{CD4BE436-9D9E-9E4A-B13F-FF93DB02F600}" presName="imgShp" presStyleLbl="fgImgPlace1" presStyleIdx="1" presStyleCnt="3" custLinFactNeighborX="-25250" custLinFactNeighborY="2105"/>
      <dgm:spPr>
        <a:solidFill>
          <a:srgbClr val="93CDDD"/>
        </a:solidFill>
      </dgm:spPr>
    </dgm:pt>
    <dgm:pt modelId="{B0AC2B5F-8214-6440-A114-1A41872D3F92}" type="pres">
      <dgm:prSet presAssocID="{CD4BE436-9D9E-9E4A-B13F-FF93DB02F600}" presName="txShp" presStyleLbl="node1" presStyleIdx="1" presStyleCnt="3" custScaleX="126205" custLinFactNeighborX="7810">
        <dgm:presLayoutVars>
          <dgm:bulletEnabled val="1"/>
        </dgm:presLayoutVars>
      </dgm:prSet>
      <dgm:spPr/>
      <dgm:t>
        <a:bodyPr/>
        <a:lstStyle/>
        <a:p>
          <a:endParaRPr lang="es-ES"/>
        </a:p>
      </dgm:t>
    </dgm:pt>
    <dgm:pt modelId="{1A0DB582-4803-D54E-969C-52522656319E}" type="pres">
      <dgm:prSet presAssocID="{A42DE0AB-A71D-AA4F-9ACF-E98D978D9B51}" presName="spacing" presStyleCnt="0"/>
      <dgm:spPr/>
    </dgm:pt>
    <dgm:pt modelId="{AD1DE9D6-21EF-5448-B0DE-086D6E7DCC70}" type="pres">
      <dgm:prSet presAssocID="{34A0AC72-302C-7D4D-A847-661CB7092317}" presName="composite" presStyleCnt="0"/>
      <dgm:spPr/>
    </dgm:pt>
    <dgm:pt modelId="{8AD83AB1-6F2D-1042-915E-046E8C7AAEBD}" type="pres">
      <dgm:prSet presAssocID="{34A0AC72-302C-7D4D-A847-661CB7092317}" presName="imgShp" presStyleLbl="fgImgPlace1" presStyleIdx="2" presStyleCnt="3" custLinFactNeighborX="-30177" custLinFactNeighborY="136"/>
      <dgm:spPr>
        <a:solidFill>
          <a:srgbClr val="93CDDD"/>
        </a:solidFill>
      </dgm:spPr>
    </dgm:pt>
    <dgm:pt modelId="{BD153DEC-87B5-3543-A164-C6F5C81B2B2A}" type="pres">
      <dgm:prSet presAssocID="{34A0AC72-302C-7D4D-A847-661CB7092317}" presName="txShp" presStyleLbl="node1" presStyleIdx="2" presStyleCnt="3" custScaleX="127921" custLinFactNeighborX="7493" custLinFactNeighborY="136">
        <dgm:presLayoutVars>
          <dgm:bulletEnabled val="1"/>
        </dgm:presLayoutVars>
      </dgm:prSet>
      <dgm:spPr/>
      <dgm:t>
        <a:bodyPr/>
        <a:lstStyle/>
        <a:p>
          <a:endParaRPr lang="es-ES"/>
        </a:p>
      </dgm:t>
    </dgm:pt>
  </dgm:ptLst>
  <dgm:cxnLst>
    <dgm:cxn modelId="{AA07011A-C725-4EFA-99C9-ABD8A0E57661}" type="presOf" srcId="{6192ED19-E3D3-F94E-A6F4-AA5CF4048652}" destId="{BF1D3BF8-6EF2-154E-BE45-97F3123C66D6}" srcOrd="0" destOrd="0" presId="urn:microsoft.com/office/officeart/2005/8/layout/vList3"/>
    <dgm:cxn modelId="{5B996F2E-6057-47FB-9461-17B662465C68}" type="presOf" srcId="{34A0AC72-302C-7D4D-A847-661CB7092317}" destId="{BD153DEC-87B5-3543-A164-C6F5C81B2B2A}" srcOrd="0" destOrd="0" presId="urn:microsoft.com/office/officeart/2005/8/layout/vList3"/>
    <dgm:cxn modelId="{837F2CCB-5057-48BA-BFE2-BD08497DE573}" type="presOf" srcId="{650C97FA-FB49-3A47-8803-FE4F44056AFA}" destId="{F58F755D-4B39-5F45-99C3-4F87679C17F4}" srcOrd="0" destOrd="0" presId="urn:microsoft.com/office/officeart/2005/8/layout/vList3"/>
    <dgm:cxn modelId="{5ADFBB43-8A6C-8A41-A115-442ED2BB2004}" srcId="{6192ED19-E3D3-F94E-A6F4-AA5CF4048652}" destId="{34A0AC72-302C-7D4D-A847-661CB7092317}" srcOrd="2" destOrd="0" parTransId="{1EB639D4-BA38-EE4B-9A79-7ECA8769C52B}" sibTransId="{95422ABB-746C-5749-84BE-D315A06FFA8B}"/>
    <dgm:cxn modelId="{243A9972-AB29-5F41-9D06-8E4327252F64}" srcId="{6192ED19-E3D3-F94E-A6F4-AA5CF4048652}" destId="{650C97FA-FB49-3A47-8803-FE4F44056AFA}" srcOrd="0" destOrd="0" parTransId="{AD60B98A-441E-C344-AC1E-6547CE1E3809}" sibTransId="{841C441E-C7DB-2945-A15B-1B6C5EE46C87}"/>
    <dgm:cxn modelId="{B2227BC1-BC90-47C4-B974-A91A385F9A7D}" type="presOf" srcId="{CD4BE436-9D9E-9E4A-B13F-FF93DB02F600}" destId="{B0AC2B5F-8214-6440-A114-1A41872D3F92}" srcOrd="0" destOrd="0" presId="urn:microsoft.com/office/officeart/2005/8/layout/vList3"/>
    <dgm:cxn modelId="{ADB2C743-2C21-D24C-A669-D7B927856253}" srcId="{6192ED19-E3D3-F94E-A6F4-AA5CF4048652}" destId="{CD4BE436-9D9E-9E4A-B13F-FF93DB02F600}" srcOrd="1" destOrd="0" parTransId="{22E0EAC6-F1C3-3245-8F5B-5F12B74FDD16}" sibTransId="{A42DE0AB-A71D-AA4F-9ACF-E98D978D9B51}"/>
    <dgm:cxn modelId="{01C2D542-905A-4B0D-83A8-3C2FBDA1575F}" type="presParOf" srcId="{BF1D3BF8-6EF2-154E-BE45-97F3123C66D6}" destId="{64B63136-D63A-4648-977E-71B60BE01AFF}" srcOrd="0" destOrd="0" presId="urn:microsoft.com/office/officeart/2005/8/layout/vList3"/>
    <dgm:cxn modelId="{D6A011EB-C47B-4F8D-BEAA-4B2CE47FD886}" type="presParOf" srcId="{64B63136-D63A-4648-977E-71B60BE01AFF}" destId="{5A25CD1D-7E01-664E-B501-AC0B6979405C}" srcOrd="0" destOrd="0" presId="urn:microsoft.com/office/officeart/2005/8/layout/vList3"/>
    <dgm:cxn modelId="{A9B3F5F3-7C18-4130-A9C8-7FB2B7A0F4AD}" type="presParOf" srcId="{64B63136-D63A-4648-977E-71B60BE01AFF}" destId="{F58F755D-4B39-5F45-99C3-4F87679C17F4}" srcOrd="1" destOrd="0" presId="urn:microsoft.com/office/officeart/2005/8/layout/vList3"/>
    <dgm:cxn modelId="{BAC97272-83A5-4456-9CBD-01BBC9C26ECE}" type="presParOf" srcId="{BF1D3BF8-6EF2-154E-BE45-97F3123C66D6}" destId="{DF19D878-BCDE-5845-9490-7C5B19EE7916}" srcOrd="1" destOrd="0" presId="urn:microsoft.com/office/officeart/2005/8/layout/vList3"/>
    <dgm:cxn modelId="{E44991BD-2AF3-4AAB-86F5-F0E7F6D35474}" type="presParOf" srcId="{BF1D3BF8-6EF2-154E-BE45-97F3123C66D6}" destId="{81366B87-4F7E-7442-821E-13074236E182}" srcOrd="2" destOrd="0" presId="urn:microsoft.com/office/officeart/2005/8/layout/vList3"/>
    <dgm:cxn modelId="{F7666EA7-7210-42E2-AD1A-F45C600A697C}" type="presParOf" srcId="{81366B87-4F7E-7442-821E-13074236E182}" destId="{1AF39760-5A24-7B47-A324-662149341AA9}" srcOrd="0" destOrd="0" presId="urn:microsoft.com/office/officeart/2005/8/layout/vList3"/>
    <dgm:cxn modelId="{24CFD253-4675-4F32-B722-E75F1B8A33C6}" type="presParOf" srcId="{81366B87-4F7E-7442-821E-13074236E182}" destId="{B0AC2B5F-8214-6440-A114-1A41872D3F92}" srcOrd="1" destOrd="0" presId="urn:microsoft.com/office/officeart/2005/8/layout/vList3"/>
    <dgm:cxn modelId="{8EB3D3F9-A83C-4FAC-A033-28CAF72AE25B}" type="presParOf" srcId="{BF1D3BF8-6EF2-154E-BE45-97F3123C66D6}" destId="{1A0DB582-4803-D54E-969C-52522656319E}" srcOrd="3" destOrd="0" presId="urn:microsoft.com/office/officeart/2005/8/layout/vList3"/>
    <dgm:cxn modelId="{4B971243-9444-49B3-9CD5-212FADAEE4D4}" type="presParOf" srcId="{BF1D3BF8-6EF2-154E-BE45-97F3123C66D6}" destId="{AD1DE9D6-21EF-5448-B0DE-086D6E7DCC70}" srcOrd="4" destOrd="0" presId="urn:microsoft.com/office/officeart/2005/8/layout/vList3"/>
    <dgm:cxn modelId="{D10109BC-3EA1-4F25-B365-255E7E54FE3E}" type="presParOf" srcId="{AD1DE9D6-21EF-5448-B0DE-086D6E7DCC70}" destId="{8AD83AB1-6F2D-1042-915E-046E8C7AAEBD}" srcOrd="0" destOrd="0" presId="urn:microsoft.com/office/officeart/2005/8/layout/vList3"/>
    <dgm:cxn modelId="{4C6370DE-0F90-4A94-B4D4-B2DA200DAE13}" type="presParOf" srcId="{AD1DE9D6-21EF-5448-B0DE-086D6E7DCC70}" destId="{BD153DEC-87B5-3543-A164-C6F5C81B2B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0E0599-FC3C-4096-AB7B-8511C6B7F72F}" type="doc">
      <dgm:prSet loTypeId="urn:microsoft.com/office/officeart/2005/8/layout/hProcess7" loCatId="list" qsTypeId="urn:microsoft.com/office/officeart/2005/8/quickstyle/simple2" qsCatId="simple" csTypeId="urn:microsoft.com/office/officeart/2005/8/colors/colorful2" csCatId="colorful" phldr="1"/>
      <dgm:spPr/>
      <dgm:t>
        <a:bodyPr/>
        <a:lstStyle/>
        <a:p>
          <a:endParaRPr lang="es-MX"/>
        </a:p>
      </dgm:t>
    </dgm:pt>
    <dgm:pt modelId="{B8058FE8-6FB1-41C8-BD24-9FBADE13657A}">
      <dgm:prSet phldrT="[Texto]"/>
      <dgm:spPr/>
      <dgm:t>
        <a:bodyPr/>
        <a:lstStyle/>
        <a:p>
          <a:r>
            <a:rPr lang="es-MX" dirty="0" smtClean="0"/>
            <a:t>Para quien ingresa a la EMS</a:t>
          </a:r>
          <a:endParaRPr lang="es-MX" dirty="0"/>
        </a:p>
      </dgm:t>
    </dgm:pt>
    <dgm:pt modelId="{524B5742-833F-414E-A24F-AEBABDCE9E0B}" type="parTrans" cxnId="{B058C047-7F52-4AB2-A18C-3A997B27AC9C}">
      <dgm:prSet/>
      <dgm:spPr/>
      <dgm:t>
        <a:bodyPr/>
        <a:lstStyle/>
        <a:p>
          <a:endParaRPr lang="es-MX"/>
        </a:p>
      </dgm:t>
    </dgm:pt>
    <dgm:pt modelId="{A1548749-F047-40B8-8BE3-7B09D304E8BA}" type="sibTrans" cxnId="{B058C047-7F52-4AB2-A18C-3A997B27AC9C}">
      <dgm:prSet/>
      <dgm:spPr/>
      <dgm:t>
        <a:bodyPr/>
        <a:lstStyle/>
        <a:p>
          <a:endParaRPr lang="es-MX"/>
        </a:p>
      </dgm:t>
    </dgm:pt>
    <dgm:pt modelId="{DEBB497D-CDEB-45ED-830D-02DF06468B62}">
      <dgm:prSet phldrT="[Texto]" custT="1"/>
      <dgm:spPr/>
      <dgm:t>
        <a:bodyPr/>
        <a:lstStyle/>
        <a:p>
          <a:r>
            <a:rPr lang="es-MX" sz="2000" dirty="0" smtClean="0"/>
            <a:t>-</a:t>
          </a:r>
          <a:r>
            <a:rPr lang="es-MX" sz="2000" dirty="0" smtClean="0">
              <a:latin typeface="Georgia" pitchFamily="18" charset="0"/>
            </a:rPr>
            <a:t>Guía para ingresar al bachillerato</a:t>
          </a:r>
        </a:p>
        <a:p>
          <a:r>
            <a:rPr lang="es-MX" sz="2000" dirty="0" smtClean="0">
              <a:latin typeface="Georgia" pitchFamily="18" charset="0"/>
            </a:rPr>
            <a:t>-Test vocacional para ingresar a Educación Media Superior</a:t>
          </a:r>
        </a:p>
        <a:p>
          <a:r>
            <a:rPr lang="es-MX" sz="2000" dirty="0" smtClean="0">
              <a:latin typeface="Georgia" pitchFamily="18" charset="0"/>
            </a:rPr>
            <a:t>- Tipos de bachillerato</a:t>
          </a:r>
        </a:p>
        <a:p>
          <a:r>
            <a:rPr lang="es-MX" sz="2000" dirty="0" smtClean="0">
              <a:latin typeface="Georgia" pitchFamily="18" charset="0"/>
            </a:rPr>
            <a:t>- Oferta educativa EMS</a:t>
          </a:r>
        </a:p>
        <a:p>
          <a:r>
            <a:rPr lang="es-MX" sz="2000" dirty="0" smtClean="0">
              <a:latin typeface="Georgia" pitchFamily="18" charset="0"/>
            </a:rPr>
            <a:t>- Ubicación geográfica de planteles</a:t>
          </a:r>
          <a:endParaRPr lang="es-MX" sz="2000" dirty="0">
            <a:latin typeface="Georgia" pitchFamily="18" charset="0"/>
          </a:endParaRPr>
        </a:p>
      </dgm:t>
    </dgm:pt>
    <dgm:pt modelId="{4D2EA1C3-BD30-436B-B6AC-99A3DE213544}" type="parTrans" cxnId="{1140648D-374B-448E-8AA6-76D1BF5A8E62}">
      <dgm:prSet/>
      <dgm:spPr/>
      <dgm:t>
        <a:bodyPr/>
        <a:lstStyle/>
        <a:p>
          <a:endParaRPr lang="es-MX"/>
        </a:p>
      </dgm:t>
    </dgm:pt>
    <dgm:pt modelId="{FAC5B832-06C3-4D4C-9C6C-32C2074CAE9E}" type="sibTrans" cxnId="{1140648D-374B-448E-8AA6-76D1BF5A8E62}">
      <dgm:prSet/>
      <dgm:spPr/>
      <dgm:t>
        <a:bodyPr/>
        <a:lstStyle/>
        <a:p>
          <a:endParaRPr lang="es-MX"/>
        </a:p>
      </dgm:t>
    </dgm:pt>
    <dgm:pt modelId="{631FD9FA-0BCF-47D5-AF06-3F9B7745B914}">
      <dgm:prSet phldrT="[Texto]"/>
      <dgm:spPr/>
      <dgm:t>
        <a:bodyPr/>
        <a:lstStyle/>
        <a:p>
          <a:r>
            <a:rPr lang="es-MX" dirty="0" smtClean="0"/>
            <a:t>Para quien estudia la EMS</a:t>
          </a:r>
          <a:endParaRPr lang="es-MX" dirty="0"/>
        </a:p>
      </dgm:t>
    </dgm:pt>
    <dgm:pt modelId="{DAC4FC8B-A81C-4B46-A13F-0E1558F0A41A}" type="parTrans" cxnId="{33BFBEEF-58B8-41FA-90CC-91C2E9AE8672}">
      <dgm:prSet/>
      <dgm:spPr/>
      <dgm:t>
        <a:bodyPr/>
        <a:lstStyle/>
        <a:p>
          <a:endParaRPr lang="es-MX"/>
        </a:p>
      </dgm:t>
    </dgm:pt>
    <dgm:pt modelId="{E2F2FC2E-BAB7-49E4-A65B-64E30B67606D}" type="sibTrans" cxnId="{33BFBEEF-58B8-41FA-90CC-91C2E9AE8672}">
      <dgm:prSet/>
      <dgm:spPr/>
      <dgm:t>
        <a:bodyPr/>
        <a:lstStyle/>
        <a:p>
          <a:endParaRPr lang="es-MX"/>
        </a:p>
      </dgm:t>
    </dgm:pt>
    <dgm:pt modelId="{C88FF06C-6BA5-4FBA-B3FD-F9F1A9E25736}">
      <dgm:prSet phldrT="[Texto]" custT="1"/>
      <dgm:spPr/>
      <dgm:t>
        <a:bodyPr/>
        <a:lstStyle/>
        <a:p>
          <a:r>
            <a:rPr lang="es-MX" sz="2000" dirty="0" smtClean="0">
              <a:latin typeface="Georgia" pitchFamily="18" charset="0"/>
            </a:rPr>
            <a:t>- Plataforma de videos para bachillerato general y prepa abierta</a:t>
          </a:r>
        </a:p>
        <a:p>
          <a:r>
            <a:rPr lang="es-MX" sz="2000" dirty="0" smtClean="0">
              <a:latin typeface="Georgia" pitchFamily="18" charset="0"/>
            </a:rPr>
            <a:t>- Espacio interactivo para preguntas</a:t>
          </a:r>
        </a:p>
        <a:p>
          <a:r>
            <a:rPr lang="es-MX" sz="2000" dirty="0" smtClean="0">
              <a:latin typeface="Georgia" pitchFamily="18" charset="0"/>
            </a:rPr>
            <a:t>- Infografías de apoyo al estudiante</a:t>
          </a:r>
        </a:p>
        <a:p>
          <a:endParaRPr lang="es-MX" sz="2000" dirty="0">
            <a:latin typeface="Georgia" pitchFamily="18" charset="0"/>
          </a:endParaRPr>
        </a:p>
      </dgm:t>
    </dgm:pt>
    <dgm:pt modelId="{57099B01-B02D-4D86-AD93-1AD584A3D2C1}" type="parTrans" cxnId="{0E16BC16-E49B-47B2-B35F-90C04CAED068}">
      <dgm:prSet/>
      <dgm:spPr/>
      <dgm:t>
        <a:bodyPr/>
        <a:lstStyle/>
        <a:p>
          <a:endParaRPr lang="es-MX"/>
        </a:p>
      </dgm:t>
    </dgm:pt>
    <dgm:pt modelId="{DE66CB44-2844-4FFF-A074-93C6B10DA695}" type="sibTrans" cxnId="{0E16BC16-E49B-47B2-B35F-90C04CAED068}">
      <dgm:prSet/>
      <dgm:spPr/>
      <dgm:t>
        <a:bodyPr/>
        <a:lstStyle/>
        <a:p>
          <a:endParaRPr lang="es-MX"/>
        </a:p>
      </dgm:t>
    </dgm:pt>
    <dgm:pt modelId="{094E53E2-2A94-43F7-9F72-988BC95D71B5}">
      <dgm:prSet phldrT="[Texto]"/>
      <dgm:spPr/>
      <dgm:t>
        <a:bodyPr/>
        <a:lstStyle/>
        <a:p>
          <a:r>
            <a:rPr lang="es-MX" dirty="0" smtClean="0"/>
            <a:t>Para quien esta por salir de la EMS</a:t>
          </a:r>
          <a:endParaRPr lang="es-MX" dirty="0"/>
        </a:p>
      </dgm:t>
    </dgm:pt>
    <dgm:pt modelId="{89D572BD-3FFE-404E-955E-46DB31C3BEBC}" type="parTrans" cxnId="{3667A3DE-B920-4A9C-B77E-E79CF0B36D83}">
      <dgm:prSet/>
      <dgm:spPr/>
      <dgm:t>
        <a:bodyPr/>
        <a:lstStyle/>
        <a:p>
          <a:endParaRPr lang="es-MX"/>
        </a:p>
      </dgm:t>
    </dgm:pt>
    <dgm:pt modelId="{68833909-A0D8-45E4-B55B-EA46D06095B8}" type="sibTrans" cxnId="{3667A3DE-B920-4A9C-B77E-E79CF0B36D83}">
      <dgm:prSet/>
      <dgm:spPr/>
      <dgm:t>
        <a:bodyPr/>
        <a:lstStyle/>
        <a:p>
          <a:endParaRPr lang="es-MX"/>
        </a:p>
      </dgm:t>
    </dgm:pt>
    <dgm:pt modelId="{33A7991B-047A-477F-9C09-A38FBF1EE949}">
      <dgm:prSet phldrT="[Texto]" custT="1"/>
      <dgm:spPr/>
      <dgm:t>
        <a:bodyPr/>
        <a:lstStyle/>
        <a:p>
          <a:r>
            <a:rPr lang="es-MX" sz="2000" dirty="0" smtClean="0">
              <a:latin typeface="Georgia" pitchFamily="18" charset="0"/>
            </a:rPr>
            <a:t>- Guía para seguir estudiando o trabajar</a:t>
          </a:r>
        </a:p>
        <a:p>
          <a:r>
            <a:rPr lang="es-MX" sz="2000" dirty="0" smtClean="0">
              <a:latin typeface="Georgia" pitchFamily="18" charset="0"/>
            </a:rPr>
            <a:t>- Test de ingreso a Educación Superior</a:t>
          </a:r>
        </a:p>
        <a:p>
          <a:r>
            <a:rPr lang="es-MX" sz="2000" dirty="0" smtClean="0">
              <a:latin typeface="Georgia" pitchFamily="18" charset="0"/>
            </a:rPr>
            <a:t>- Oferta de Educación Superior</a:t>
          </a:r>
        </a:p>
        <a:p>
          <a:r>
            <a:rPr lang="es-MX" sz="2000" dirty="0" smtClean="0">
              <a:latin typeface="Georgia" pitchFamily="18" charset="0"/>
            </a:rPr>
            <a:t>- Oferta educativa de Centros de Formación para el Trabajo</a:t>
          </a:r>
        </a:p>
        <a:p>
          <a:r>
            <a:rPr lang="es-MX" sz="2000" dirty="0" smtClean="0">
              <a:latin typeface="Georgia" pitchFamily="18" charset="0"/>
            </a:rPr>
            <a:t>- Emprendedores</a:t>
          </a:r>
          <a:endParaRPr lang="es-MX" sz="2000" dirty="0">
            <a:latin typeface="Georgia" pitchFamily="18" charset="0"/>
          </a:endParaRPr>
        </a:p>
      </dgm:t>
    </dgm:pt>
    <dgm:pt modelId="{990122F1-5D64-4966-94A5-56D91DE85F7A}" type="parTrans" cxnId="{2B82E645-4EC5-43A5-98E6-A1C934C35CCA}">
      <dgm:prSet/>
      <dgm:spPr/>
      <dgm:t>
        <a:bodyPr/>
        <a:lstStyle/>
        <a:p>
          <a:endParaRPr lang="es-MX"/>
        </a:p>
      </dgm:t>
    </dgm:pt>
    <dgm:pt modelId="{09041965-FD45-4E28-8723-69A1D9DE9DAF}" type="sibTrans" cxnId="{2B82E645-4EC5-43A5-98E6-A1C934C35CCA}">
      <dgm:prSet/>
      <dgm:spPr/>
      <dgm:t>
        <a:bodyPr/>
        <a:lstStyle/>
        <a:p>
          <a:endParaRPr lang="es-MX"/>
        </a:p>
      </dgm:t>
    </dgm:pt>
    <dgm:pt modelId="{8F95154F-D447-4DE7-9DCF-040361D1B27C}" type="pres">
      <dgm:prSet presAssocID="{520E0599-FC3C-4096-AB7B-8511C6B7F72F}" presName="Name0" presStyleCnt="0">
        <dgm:presLayoutVars>
          <dgm:dir/>
          <dgm:animLvl val="lvl"/>
          <dgm:resizeHandles val="exact"/>
        </dgm:presLayoutVars>
      </dgm:prSet>
      <dgm:spPr/>
      <dgm:t>
        <a:bodyPr/>
        <a:lstStyle/>
        <a:p>
          <a:endParaRPr lang="es-MX"/>
        </a:p>
      </dgm:t>
    </dgm:pt>
    <dgm:pt modelId="{8CA473A4-1017-4FEE-AFD5-A10FE2A3E20F}" type="pres">
      <dgm:prSet presAssocID="{B8058FE8-6FB1-41C8-BD24-9FBADE13657A}" presName="compositeNode" presStyleCnt="0">
        <dgm:presLayoutVars>
          <dgm:bulletEnabled val="1"/>
        </dgm:presLayoutVars>
      </dgm:prSet>
      <dgm:spPr/>
      <dgm:t>
        <a:bodyPr/>
        <a:lstStyle/>
        <a:p>
          <a:endParaRPr lang="es-MX"/>
        </a:p>
      </dgm:t>
    </dgm:pt>
    <dgm:pt modelId="{3F25AF77-0E6E-469F-B2B1-19FCFC36D34A}" type="pres">
      <dgm:prSet presAssocID="{B8058FE8-6FB1-41C8-BD24-9FBADE13657A}" presName="bgRect" presStyleLbl="node1" presStyleIdx="0" presStyleCnt="3" custScaleX="98253" custScaleY="152836"/>
      <dgm:spPr/>
      <dgm:t>
        <a:bodyPr/>
        <a:lstStyle/>
        <a:p>
          <a:endParaRPr lang="es-MX"/>
        </a:p>
      </dgm:t>
    </dgm:pt>
    <dgm:pt modelId="{83812E97-D650-4F0B-BC76-8710BF8CD5AA}" type="pres">
      <dgm:prSet presAssocID="{B8058FE8-6FB1-41C8-BD24-9FBADE13657A}" presName="parentNode" presStyleLbl="node1" presStyleIdx="0" presStyleCnt="3">
        <dgm:presLayoutVars>
          <dgm:chMax val="0"/>
          <dgm:bulletEnabled val="1"/>
        </dgm:presLayoutVars>
      </dgm:prSet>
      <dgm:spPr/>
      <dgm:t>
        <a:bodyPr/>
        <a:lstStyle/>
        <a:p>
          <a:endParaRPr lang="es-MX"/>
        </a:p>
      </dgm:t>
    </dgm:pt>
    <dgm:pt modelId="{2A7D67F7-D0BB-4D75-8503-E35AB76D16C9}" type="pres">
      <dgm:prSet presAssocID="{B8058FE8-6FB1-41C8-BD24-9FBADE13657A}" presName="childNode" presStyleLbl="node1" presStyleIdx="0" presStyleCnt="3">
        <dgm:presLayoutVars>
          <dgm:bulletEnabled val="1"/>
        </dgm:presLayoutVars>
      </dgm:prSet>
      <dgm:spPr/>
      <dgm:t>
        <a:bodyPr/>
        <a:lstStyle/>
        <a:p>
          <a:endParaRPr lang="es-MX"/>
        </a:p>
      </dgm:t>
    </dgm:pt>
    <dgm:pt modelId="{A352D65B-BFEC-48B3-8C39-3BC4C9AADEED}" type="pres">
      <dgm:prSet presAssocID="{A1548749-F047-40B8-8BE3-7B09D304E8BA}" presName="hSp" presStyleCnt="0"/>
      <dgm:spPr/>
      <dgm:t>
        <a:bodyPr/>
        <a:lstStyle/>
        <a:p>
          <a:endParaRPr lang="es-MX"/>
        </a:p>
      </dgm:t>
    </dgm:pt>
    <dgm:pt modelId="{2CD0751A-DBA6-44BA-83D5-A26224509CE9}" type="pres">
      <dgm:prSet presAssocID="{A1548749-F047-40B8-8BE3-7B09D304E8BA}" presName="vProcSp" presStyleCnt="0"/>
      <dgm:spPr/>
      <dgm:t>
        <a:bodyPr/>
        <a:lstStyle/>
        <a:p>
          <a:endParaRPr lang="es-MX"/>
        </a:p>
      </dgm:t>
    </dgm:pt>
    <dgm:pt modelId="{74303A79-1343-4746-B9C2-0804B0C90819}" type="pres">
      <dgm:prSet presAssocID="{A1548749-F047-40B8-8BE3-7B09D304E8BA}" presName="vSp1" presStyleCnt="0"/>
      <dgm:spPr/>
      <dgm:t>
        <a:bodyPr/>
        <a:lstStyle/>
        <a:p>
          <a:endParaRPr lang="es-MX"/>
        </a:p>
      </dgm:t>
    </dgm:pt>
    <dgm:pt modelId="{1FEC0FB9-375C-4BA1-A5F8-B2C452446AAC}" type="pres">
      <dgm:prSet presAssocID="{A1548749-F047-40B8-8BE3-7B09D304E8BA}" presName="simulatedConn" presStyleLbl="solidFgAcc1" presStyleIdx="0" presStyleCnt="2" custLinFactNeighborY="59084"/>
      <dgm:spPr/>
      <dgm:t>
        <a:bodyPr/>
        <a:lstStyle/>
        <a:p>
          <a:endParaRPr lang="es-MX"/>
        </a:p>
      </dgm:t>
    </dgm:pt>
    <dgm:pt modelId="{DC4289CE-A403-42A1-8CE0-08C5D6E6B736}" type="pres">
      <dgm:prSet presAssocID="{A1548749-F047-40B8-8BE3-7B09D304E8BA}" presName="vSp2" presStyleCnt="0"/>
      <dgm:spPr/>
      <dgm:t>
        <a:bodyPr/>
        <a:lstStyle/>
        <a:p>
          <a:endParaRPr lang="es-MX"/>
        </a:p>
      </dgm:t>
    </dgm:pt>
    <dgm:pt modelId="{307F98B6-C216-45D5-8503-B5AF55CF1FE6}" type="pres">
      <dgm:prSet presAssocID="{A1548749-F047-40B8-8BE3-7B09D304E8BA}" presName="sibTrans" presStyleCnt="0"/>
      <dgm:spPr/>
      <dgm:t>
        <a:bodyPr/>
        <a:lstStyle/>
        <a:p>
          <a:endParaRPr lang="es-MX"/>
        </a:p>
      </dgm:t>
    </dgm:pt>
    <dgm:pt modelId="{F57419D7-CD21-43DF-886F-029669354BAC}" type="pres">
      <dgm:prSet presAssocID="{631FD9FA-0BCF-47D5-AF06-3F9B7745B914}" presName="compositeNode" presStyleCnt="0">
        <dgm:presLayoutVars>
          <dgm:bulletEnabled val="1"/>
        </dgm:presLayoutVars>
      </dgm:prSet>
      <dgm:spPr/>
      <dgm:t>
        <a:bodyPr/>
        <a:lstStyle/>
        <a:p>
          <a:endParaRPr lang="es-MX"/>
        </a:p>
      </dgm:t>
    </dgm:pt>
    <dgm:pt modelId="{476BD567-0526-49E2-9798-59CF63A6CB48}" type="pres">
      <dgm:prSet presAssocID="{631FD9FA-0BCF-47D5-AF06-3F9B7745B914}" presName="bgRect" presStyleLbl="node1" presStyleIdx="1" presStyleCnt="3" custScaleY="152836" custLinFactNeighborY="1158"/>
      <dgm:spPr/>
      <dgm:t>
        <a:bodyPr/>
        <a:lstStyle/>
        <a:p>
          <a:endParaRPr lang="es-MX"/>
        </a:p>
      </dgm:t>
    </dgm:pt>
    <dgm:pt modelId="{F8F53370-3AAD-42C4-8C04-70AAE08A07B9}" type="pres">
      <dgm:prSet presAssocID="{631FD9FA-0BCF-47D5-AF06-3F9B7745B914}" presName="parentNode" presStyleLbl="node1" presStyleIdx="1" presStyleCnt="3">
        <dgm:presLayoutVars>
          <dgm:chMax val="0"/>
          <dgm:bulletEnabled val="1"/>
        </dgm:presLayoutVars>
      </dgm:prSet>
      <dgm:spPr/>
      <dgm:t>
        <a:bodyPr/>
        <a:lstStyle/>
        <a:p>
          <a:endParaRPr lang="es-MX"/>
        </a:p>
      </dgm:t>
    </dgm:pt>
    <dgm:pt modelId="{39E0530D-84A5-4BE4-B3C6-6F6D7532F2F3}" type="pres">
      <dgm:prSet presAssocID="{631FD9FA-0BCF-47D5-AF06-3F9B7745B914}" presName="childNode" presStyleLbl="node1" presStyleIdx="1" presStyleCnt="3">
        <dgm:presLayoutVars>
          <dgm:bulletEnabled val="1"/>
        </dgm:presLayoutVars>
      </dgm:prSet>
      <dgm:spPr/>
      <dgm:t>
        <a:bodyPr/>
        <a:lstStyle/>
        <a:p>
          <a:endParaRPr lang="es-MX"/>
        </a:p>
      </dgm:t>
    </dgm:pt>
    <dgm:pt modelId="{56BEB8CA-CC00-4C8B-A940-05EC7071240F}" type="pres">
      <dgm:prSet presAssocID="{E2F2FC2E-BAB7-49E4-A65B-64E30B67606D}" presName="hSp" presStyleCnt="0"/>
      <dgm:spPr/>
      <dgm:t>
        <a:bodyPr/>
        <a:lstStyle/>
        <a:p>
          <a:endParaRPr lang="es-MX"/>
        </a:p>
      </dgm:t>
    </dgm:pt>
    <dgm:pt modelId="{5BCF9F9E-DEAF-4934-BF13-8FBC7EC36E48}" type="pres">
      <dgm:prSet presAssocID="{E2F2FC2E-BAB7-49E4-A65B-64E30B67606D}" presName="vProcSp" presStyleCnt="0"/>
      <dgm:spPr/>
      <dgm:t>
        <a:bodyPr/>
        <a:lstStyle/>
        <a:p>
          <a:endParaRPr lang="es-MX"/>
        </a:p>
      </dgm:t>
    </dgm:pt>
    <dgm:pt modelId="{C9331822-2524-41D2-8267-6539BB93CE19}" type="pres">
      <dgm:prSet presAssocID="{E2F2FC2E-BAB7-49E4-A65B-64E30B67606D}" presName="vSp1" presStyleCnt="0"/>
      <dgm:spPr/>
      <dgm:t>
        <a:bodyPr/>
        <a:lstStyle/>
        <a:p>
          <a:endParaRPr lang="es-MX"/>
        </a:p>
      </dgm:t>
    </dgm:pt>
    <dgm:pt modelId="{458D638B-488F-4AAB-98D7-F0D697DE59EB}" type="pres">
      <dgm:prSet presAssocID="{E2F2FC2E-BAB7-49E4-A65B-64E30B67606D}" presName="simulatedConn" presStyleLbl="solidFgAcc1" presStyleIdx="1" presStyleCnt="2"/>
      <dgm:spPr/>
      <dgm:t>
        <a:bodyPr/>
        <a:lstStyle/>
        <a:p>
          <a:endParaRPr lang="es-MX"/>
        </a:p>
      </dgm:t>
    </dgm:pt>
    <dgm:pt modelId="{DF8090E9-ADD2-4398-B52D-205D9209B015}" type="pres">
      <dgm:prSet presAssocID="{E2F2FC2E-BAB7-49E4-A65B-64E30B67606D}" presName="vSp2" presStyleCnt="0"/>
      <dgm:spPr/>
      <dgm:t>
        <a:bodyPr/>
        <a:lstStyle/>
        <a:p>
          <a:endParaRPr lang="es-MX"/>
        </a:p>
      </dgm:t>
    </dgm:pt>
    <dgm:pt modelId="{8239B610-7796-4EA3-AC02-3A1635C47E18}" type="pres">
      <dgm:prSet presAssocID="{E2F2FC2E-BAB7-49E4-A65B-64E30B67606D}" presName="sibTrans" presStyleCnt="0"/>
      <dgm:spPr/>
      <dgm:t>
        <a:bodyPr/>
        <a:lstStyle/>
        <a:p>
          <a:endParaRPr lang="es-MX"/>
        </a:p>
      </dgm:t>
    </dgm:pt>
    <dgm:pt modelId="{83A183A4-96A0-4CA5-B7FC-6080BB765B08}" type="pres">
      <dgm:prSet presAssocID="{094E53E2-2A94-43F7-9F72-988BC95D71B5}" presName="compositeNode" presStyleCnt="0">
        <dgm:presLayoutVars>
          <dgm:bulletEnabled val="1"/>
        </dgm:presLayoutVars>
      </dgm:prSet>
      <dgm:spPr/>
      <dgm:t>
        <a:bodyPr/>
        <a:lstStyle/>
        <a:p>
          <a:endParaRPr lang="es-MX"/>
        </a:p>
      </dgm:t>
    </dgm:pt>
    <dgm:pt modelId="{D221DCE6-949B-42AC-9CD0-88A3091408F4}" type="pres">
      <dgm:prSet presAssocID="{094E53E2-2A94-43F7-9F72-988BC95D71B5}" presName="bgRect" presStyleLbl="node1" presStyleIdx="2" presStyleCnt="3" custScaleY="152836"/>
      <dgm:spPr/>
      <dgm:t>
        <a:bodyPr/>
        <a:lstStyle/>
        <a:p>
          <a:endParaRPr lang="es-MX"/>
        </a:p>
      </dgm:t>
    </dgm:pt>
    <dgm:pt modelId="{E2996A5B-197E-4EA5-B376-0E6DE0E0F518}" type="pres">
      <dgm:prSet presAssocID="{094E53E2-2A94-43F7-9F72-988BC95D71B5}" presName="parentNode" presStyleLbl="node1" presStyleIdx="2" presStyleCnt="3">
        <dgm:presLayoutVars>
          <dgm:chMax val="0"/>
          <dgm:bulletEnabled val="1"/>
        </dgm:presLayoutVars>
      </dgm:prSet>
      <dgm:spPr/>
      <dgm:t>
        <a:bodyPr/>
        <a:lstStyle/>
        <a:p>
          <a:endParaRPr lang="es-MX"/>
        </a:p>
      </dgm:t>
    </dgm:pt>
    <dgm:pt modelId="{47B52733-E2F8-484C-AE46-106B163F7FFE}" type="pres">
      <dgm:prSet presAssocID="{094E53E2-2A94-43F7-9F72-988BC95D71B5}" presName="childNode" presStyleLbl="node1" presStyleIdx="2" presStyleCnt="3">
        <dgm:presLayoutVars>
          <dgm:bulletEnabled val="1"/>
        </dgm:presLayoutVars>
      </dgm:prSet>
      <dgm:spPr/>
      <dgm:t>
        <a:bodyPr/>
        <a:lstStyle/>
        <a:p>
          <a:endParaRPr lang="es-MX"/>
        </a:p>
      </dgm:t>
    </dgm:pt>
  </dgm:ptLst>
  <dgm:cxnLst>
    <dgm:cxn modelId="{80C321E8-07D3-4EE0-BEA2-AB3C20EDFB74}" type="presOf" srcId="{094E53E2-2A94-43F7-9F72-988BC95D71B5}" destId="{E2996A5B-197E-4EA5-B376-0E6DE0E0F518}" srcOrd="1" destOrd="0" presId="urn:microsoft.com/office/officeart/2005/8/layout/hProcess7"/>
    <dgm:cxn modelId="{1140648D-374B-448E-8AA6-76D1BF5A8E62}" srcId="{B8058FE8-6FB1-41C8-BD24-9FBADE13657A}" destId="{DEBB497D-CDEB-45ED-830D-02DF06468B62}" srcOrd="0" destOrd="0" parTransId="{4D2EA1C3-BD30-436B-B6AC-99A3DE213544}" sibTransId="{FAC5B832-06C3-4D4C-9C6C-32C2074CAE9E}"/>
    <dgm:cxn modelId="{33BFBEEF-58B8-41FA-90CC-91C2E9AE8672}" srcId="{520E0599-FC3C-4096-AB7B-8511C6B7F72F}" destId="{631FD9FA-0BCF-47D5-AF06-3F9B7745B914}" srcOrd="1" destOrd="0" parTransId="{DAC4FC8B-A81C-4B46-A13F-0E1558F0A41A}" sibTransId="{E2F2FC2E-BAB7-49E4-A65B-64E30B67606D}"/>
    <dgm:cxn modelId="{C5C5FB48-CB3F-4170-9C7A-2D2F16789E2A}" type="presOf" srcId="{B8058FE8-6FB1-41C8-BD24-9FBADE13657A}" destId="{3F25AF77-0E6E-469F-B2B1-19FCFC36D34A}" srcOrd="0" destOrd="0" presId="urn:microsoft.com/office/officeart/2005/8/layout/hProcess7"/>
    <dgm:cxn modelId="{3667A3DE-B920-4A9C-B77E-E79CF0B36D83}" srcId="{520E0599-FC3C-4096-AB7B-8511C6B7F72F}" destId="{094E53E2-2A94-43F7-9F72-988BC95D71B5}" srcOrd="2" destOrd="0" parTransId="{89D572BD-3FFE-404E-955E-46DB31C3BEBC}" sibTransId="{68833909-A0D8-45E4-B55B-EA46D06095B8}"/>
    <dgm:cxn modelId="{380DCEE7-32BC-487F-BD55-47336F8E67A6}" type="presOf" srcId="{33A7991B-047A-477F-9C09-A38FBF1EE949}" destId="{47B52733-E2F8-484C-AE46-106B163F7FFE}" srcOrd="0" destOrd="0" presId="urn:microsoft.com/office/officeart/2005/8/layout/hProcess7"/>
    <dgm:cxn modelId="{5A3CCC39-F418-4FBC-B96B-FAE54FAC2E7E}" type="presOf" srcId="{520E0599-FC3C-4096-AB7B-8511C6B7F72F}" destId="{8F95154F-D447-4DE7-9DCF-040361D1B27C}" srcOrd="0" destOrd="0" presId="urn:microsoft.com/office/officeart/2005/8/layout/hProcess7"/>
    <dgm:cxn modelId="{0E16BC16-E49B-47B2-B35F-90C04CAED068}" srcId="{631FD9FA-0BCF-47D5-AF06-3F9B7745B914}" destId="{C88FF06C-6BA5-4FBA-B3FD-F9F1A9E25736}" srcOrd="0" destOrd="0" parTransId="{57099B01-B02D-4D86-AD93-1AD584A3D2C1}" sibTransId="{DE66CB44-2844-4FFF-A074-93C6B10DA695}"/>
    <dgm:cxn modelId="{5535F600-48A8-4F46-BCCF-A85BAF41FBF6}" type="presOf" srcId="{DEBB497D-CDEB-45ED-830D-02DF06468B62}" destId="{2A7D67F7-D0BB-4D75-8503-E35AB76D16C9}" srcOrd="0" destOrd="0" presId="urn:microsoft.com/office/officeart/2005/8/layout/hProcess7"/>
    <dgm:cxn modelId="{18D55BD5-F7AF-4062-98BF-C650AFE93521}" type="presOf" srcId="{B8058FE8-6FB1-41C8-BD24-9FBADE13657A}" destId="{83812E97-D650-4F0B-BC76-8710BF8CD5AA}" srcOrd="1" destOrd="0" presId="urn:microsoft.com/office/officeart/2005/8/layout/hProcess7"/>
    <dgm:cxn modelId="{BC25E398-9083-4DBF-BB0E-C0E348510BC5}" type="presOf" srcId="{C88FF06C-6BA5-4FBA-B3FD-F9F1A9E25736}" destId="{39E0530D-84A5-4BE4-B3C6-6F6D7532F2F3}" srcOrd="0" destOrd="0" presId="urn:microsoft.com/office/officeart/2005/8/layout/hProcess7"/>
    <dgm:cxn modelId="{B058C047-7F52-4AB2-A18C-3A997B27AC9C}" srcId="{520E0599-FC3C-4096-AB7B-8511C6B7F72F}" destId="{B8058FE8-6FB1-41C8-BD24-9FBADE13657A}" srcOrd="0" destOrd="0" parTransId="{524B5742-833F-414E-A24F-AEBABDCE9E0B}" sibTransId="{A1548749-F047-40B8-8BE3-7B09D304E8BA}"/>
    <dgm:cxn modelId="{2491685C-30E3-4E0D-8C33-C6EB28A42FA1}" type="presOf" srcId="{631FD9FA-0BCF-47D5-AF06-3F9B7745B914}" destId="{476BD567-0526-49E2-9798-59CF63A6CB48}" srcOrd="0" destOrd="0" presId="urn:microsoft.com/office/officeart/2005/8/layout/hProcess7"/>
    <dgm:cxn modelId="{2B82E645-4EC5-43A5-98E6-A1C934C35CCA}" srcId="{094E53E2-2A94-43F7-9F72-988BC95D71B5}" destId="{33A7991B-047A-477F-9C09-A38FBF1EE949}" srcOrd="0" destOrd="0" parTransId="{990122F1-5D64-4966-94A5-56D91DE85F7A}" sibTransId="{09041965-FD45-4E28-8723-69A1D9DE9DAF}"/>
    <dgm:cxn modelId="{8220A404-4393-4610-882A-09DC4D15C7DA}" type="presOf" srcId="{094E53E2-2A94-43F7-9F72-988BC95D71B5}" destId="{D221DCE6-949B-42AC-9CD0-88A3091408F4}" srcOrd="0" destOrd="0" presId="urn:microsoft.com/office/officeart/2005/8/layout/hProcess7"/>
    <dgm:cxn modelId="{94DD7E1F-72D2-4AC8-A879-F98EFDD40C64}" type="presOf" srcId="{631FD9FA-0BCF-47D5-AF06-3F9B7745B914}" destId="{F8F53370-3AAD-42C4-8C04-70AAE08A07B9}" srcOrd="1" destOrd="0" presId="urn:microsoft.com/office/officeart/2005/8/layout/hProcess7"/>
    <dgm:cxn modelId="{D4A347A8-EAF0-4B8A-8BCC-8124D3B1F76E}" type="presParOf" srcId="{8F95154F-D447-4DE7-9DCF-040361D1B27C}" destId="{8CA473A4-1017-4FEE-AFD5-A10FE2A3E20F}" srcOrd="0" destOrd="0" presId="urn:microsoft.com/office/officeart/2005/8/layout/hProcess7"/>
    <dgm:cxn modelId="{3165A3EF-3559-443F-A9EA-7ABF166A047F}" type="presParOf" srcId="{8CA473A4-1017-4FEE-AFD5-A10FE2A3E20F}" destId="{3F25AF77-0E6E-469F-B2B1-19FCFC36D34A}" srcOrd="0" destOrd="0" presId="urn:microsoft.com/office/officeart/2005/8/layout/hProcess7"/>
    <dgm:cxn modelId="{C866C012-7881-4D79-8B06-F255F0DC4CA9}" type="presParOf" srcId="{8CA473A4-1017-4FEE-AFD5-A10FE2A3E20F}" destId="{83812E97-D650-4F0B-BC76-8710BF8CD5AA}" srcOrd="1" destOrd="0" presId="urn:microsoft.com/office/officeart/2005/8/layout/hProcess7"/>
    <dgm:cxn modelId="{2F5EE97D-8C0F-441A-A5C9-1C64C93C799F}" type="presParOf" srcId="{8CA473A4-1017-4FEE-AFD5-A10FE2A3E20F}" destId="{2A7D67F7-D0BB-4D75-8503-E35AB76D16C9}" srcOrd="2" destOrd="0" presId="urn:microsoft.com/office/officeart/2005/8/layout/hProcess7"/>
    <dgm:cxn modelId="{3D4BA6DB-83F7-4300-BEDC-A23E25BE15F0}" type="presParOf" srcId="{8F95154F-D447-4DE7-9DCF-040361D1B27C}" destId="{A352D65B-BFEC-48B3-8C39-3BC4C9AADEED}" srcOrd="1" destOrd="0" presId="urn:microsoft.com/office/officeart/2005/8/layout/hProcess7"/>
    <dgm:cxn modelId="{DF5F9728-B584-4E0D-92BB-0AE2F755E38B}" type="presParOf" srcId="{8F95154F-D447-4DE7-9DCF-040361D1B27C}" destId="{2CD0751A-DBA6-44BA-83D5-A26224509CE9}" srcOrd="2" destOrd="0" presId="urn:microsoft.com/office/officeart/2005/8/layout/hProcess7"/>
    <dgm:cxn modelId="{63CEC092-6773-4978-A9A5-1D984DE0EC36}" type="presParOf" srcId="{2CD0751A-DBA6-44BA-83D5-A26224509CE9}" destId="{74303A79-1343-4746-B9C2-0804B0C90819}" srcOrd="0" destOrd="0" presId="urn:microsoft.com/office/officeart/2005/8/layout/hProcess7"/>
    <dgm:cxn modelId="{47E3EE96-E221-4230-B242-10283D25C43E}" type="presParOf" srcId="{2CD0751A-DBA6-44BA-83D5-A26224509CE9}" destId="{1FEC0FB9-375C-4BA1-A5F8-B2C452446AAC}" srcOrd="1" destOrd="0" presId="urn:microsoft.com/office/officeart/2005/8/layout/hProcess7"/>
    <dgm:cxn modelId="{5647E0EF-8680-4D60-B247-71770538A9E0}" type="presParOf" srcId="{2CD0751A-DBA6-44BA-83D5-A26224509CE9}" destId="{DC4289CE-A403-42A1-8CE0-08C5D6E6B736}" srcOrd="2" destOrd="0" presId="urn:microsoft.com/office/officeart/2005/8/layout/hProcess7"/>
    <dgm:cxn modelId="{B99B45BD-18A6-42EC-A834-3652860013EE}" type="presParOf" srcId="{8F95154F-D447-4DE7-9DCF-040361D1B27C}" destId="{307F98B6-C216-45D5-8503-B5AF55CF1FE6}" srcOrd="3" destOrd="0" presId="urn:microsoft.com/office/officeart/2005/8/layout/hProcess7"/>
    <dgm:cxn modelId="{275C7AB9-0FF5-48F5-B65F-E884914CA32D}" type="presParOf" srcId="{8F95154F-D447-4DE7-9DCF-040361D1B27C}" destId="{F57419D7-CD21-43DF-886F-029669354BAC}" srcOrd="4" destOrd="0" presId="urn:microsoft.com/office/officeart/2005/8/layout/hProcess7"/>
    <dgm:cxn modelId="{F51A958B-C844-40D5-8DC1-8D86169D76E2}" type="presParOf" srcId="{F57419D7-CD21-43DF-886F-029669354BAC}" destId="{476BD567-0526-49E2-9798-59CF63A6CB48}" srcOrd="0" destOrd="0" presId="urn:microsoft.com/office/officeart/2005/8/layout/hProcess7"/>
    <dgm:cxn modelId="{19F0E0FA-3A99-4CAE-A284-00BCDBAA60B7}" type="presParOf" srcId="{F57419D7-CD21-43DF-886F-029669354BAC}" destId="{F8F53370-3AAD-42C4-8C04-70AAE08A07B9}" srcOrd="1" destOrd="0" presId="urn:microsoft.com/office/officeart/2005/8/layout/hProcess7"/>
    <dgm:cxn modelId="{CC8B643E-A347-456F-AE29-AB46E9E838D8}" type="presParOf" srcId="{F57419D7-CD21-43DF-886F-029669354BAC}" destId="{39E0530D-84A5-4BE4-B3C6-6F6D7532F2F3}" srcOrd="2" destOrd="0" presId="urn:microsoft.com/office/officeart/2005/8/layout/hProcess7"/>
    <dgm:cxn modelId="{60CE47D1-02C9-4937-9326-87BEBA0526DD}" type="presParOf" srcId="{8F95154F-D447-4DE7-9DCF-040361D1B27C}" destId="{56BEB8CA-CC00-4C8B-A940-05EC7071240F}" srcOrd="5" destOrd="0" presId="urn:microsoft.com/office/officeart/2005/8/layout/hProcess7"/>
    <dgm:cxn modelId="{A03D32D9-6CE3-407F-BC73-F3D1CC6F3EB9}" type="presParOf" srcId="{8F95154F-D447-4DE7-9DCF-040361D1B27C}" destId="{5BCF9F9E-DEAF-4934-BF13-8FBC7EC36E48}" srcOrd="6" destOrd="0" presId="urn:microsoft.com/office/officeart/2005/8/layout/hProcess7"/>
    <dgm:cxn modelId="{8C68426C-A69E-491B-AEF6-FF37528CB19E}" type="presParOf" srcId="{5BCF9F9E-DEAF-4934-BF13-8FBC7EC36E48}" destId="{C9331822-2524-41D2-8267-6539BB93CE19}" srcOrd="0" destOrd="0" presId="urn:microsoft.com/office/officeart/2005/8/layout/hProcess7"/>
    <dgm:cxn modelId="{DAAF3003-0F66-4F0C-9806-4BB7D0474F34}" type="presParOf" srcId="{5BCF9F9E-DEAF-4934-BF13-8FBC7EC36E48}" destId="{458D638B-488F-4AAB-98D7-F0D697DE59EB}" srcOrd="1" destOrd="0" presId="urn:microsoft.com/office/officeart/2005/8/layout/hProcess7"/>
    <dgm:cxn modelId="{0B077B8B-70DF-49A3-BB8E-541D30E3DB5A}" type="presParOf" srcId="{5BCF9F9E-DEAF-4934-BF13-8FBC7EC36E48}" destId="{DF8090E9-ADD2-4398-B52D-205D9209B015}" srcOrd="2" destOrd="0" presId="urn:microsoft.com/office/officeart/2005/8/layout/hProcess7"/>
    <dgm:cxn modelId="{076F284B-3654-43C1-8828-427BCCE3C157}" type="presParOf" srcId="{8F95154F-D447-4DE7-9DCF-040361D1B27C}" destId="{8239B610-7796-4EA3-AC02-3A1635C47E18}" srcOrd="7" destOrd="0" presId="urn:microsoft.com/office/officeart/2005/8/layout/hProcess7"/>
    <dgm:cxn modelId="{8E9D262A-6B5E-4ABD-B55B-30B1630C5923}" type="presParOf" srcId="{8F95154F-D447-4DE7-9DCF-040361D1B27C}" destId="{83A183A4-96A0-4CA5-B7FC-6080BB765B08}" srcOrd="8" destOrd="0" presId="urn:microsoft.com/office/officeart/2005/8/layout/hProcess7"/>
    <dgm:cxn modelId="{206B46BF-B3BC-4F46-BD9A-F674EFE36E2D}" type="presParOf" srcId="{83A183A4-96A0-4CA5-B7FC-6080BB765B08}" destId="{D221DCE6-949B-42AC-9CD0-88A3091408F4}" srcOrd="0" destOrd="0" presId="urn:microsoft.com/office/officeart/2005/8/layout/hProcess7"/>
    <dgm:cxn modelId="{1556067C-5D9C-4F0C-A547-6AFED5D874D0}" type="presParOf" srcId="{83A183A4-96A0-4CA5-B7FC-6080BB765B08}" destId="{E2996A5B-197E-4EA5-B376-0E6DE0E0F518}" srcOrd="1" destOrd="0" presId="urn:microsoft.com/office/officeart/2005/8/layout/hProcess7"/>
    <dgm:cxn modelId="{7948C06B-D7C8-499B-801F-21C8623F5AF2}" type="presParOf" srcId="{83A183A4-96A0-4CA5-B7FC-6080BB765B08}" destId="{47B52733-E2F8-484C-AE46-106B163F7FFE}"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92ED19-E3D3-F94E-A6F4-AA5CF404865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
        </a:p>
      </dgm:t>
    </dgm:pt>
    <dgm:pt modelId="{650C97FA-FB49-3A47-8803-FE4F44056AFA}">
      <dgm:prSet phldrT="[Texto]"/>
      <dgm:spPr>
        <a:solidFill>
          <a:schemeClr val="accent5">
            <a:lumMod val="75000"/>
          </a:schemeClr>
        </a:solidFill>
      </dgm:spPr>
      <dgm:t>
        <a:bodyPr/>
        <a:lstStyle/>
        <a:p>
          <a:pPr algn="just"/>
          <a:r>
            <a:rPr lang="es-ES" b="1" dirty="0" smtClean="0">
              <a:latin typeface="Georgia"/>
              <a:cs typeface="Georgia"/>
            </a:rPr>
            <a:t>Difusión</a:t>
          </a:r>
          <a:r>
            <a:rPr lang="es-ES" dirty="0" smtClean="0">
              <a:latin typeface="Georgia"/>
              <a:cs typeface="Georgia"/>
            </a:rPr>
            <a:t> para su uso en los planteles públicos de EMS</a:t>
          </a:r>
          <a:endParaRPr lang="es-ES" dirty="0">
            <a:latin typeface="Georgia"/>
            <a:cs typeface="Georgia"/>
          </a:endParaRPr>
        </a:p>
      </dgm:t>
    </dgm:pt>
    <dgm:pt modelId="{AD60B98A-441E-C344-AC1E-6547CE1E3809}" type="parTrans" cxnId="{243A9972-AB29-5F41-9D06-8E4327252F64}">
      <dgm:prSet/>
      <dgm:spPr/>
      <dgm:t>
        <a:bodyPr/>
        <a:lstStyle/>
        <a:p>
          <a:pPr algn="just"/>
          <a:endParaRPr lang="es-ES">
            <a:latin typeface="Georgia"/>
            <a:cs typeface="Georgia"/>
          </a:endParaRPr>
        </a:p>
      </dgm:t>
    </dgm:pt>
    <dgm:pt modelId="{841C441E-C7DB-2945-A15B-1B6C5EE46C87}" type="sibTrans" cxnId="{243A9972-AB29-5F41-9D06-8E4327252F64}">
      <dgm:prSet/>
      <dgm:spPr/>
      <dgm:t>
        <a:bodyPr/>
        <a:lstStyle/>
        <a:p>
          <a:pPr algn="just"/>
          <a:endParaRPr lang="es-ES">
            <a:latin typeface="Georgia"/>
            <a:cs typeface="Georgia"/>
          </a:endParaRPr>
        </a:p>
      </dgm:t>
    </dgm:pt>
    <dgm:pt modelId="{CD4BE436-9D9E-9E4A-B13F-FF93DB02F600}">
      <dgm:prSet phldrT="[Texto]"/>
      <dgm:spPr>
        <a:solidFill>
          <a:srgbClr val="31859C"/>
        </a:solidFill>
      </dgm:spPr>
      <dgm:t>
        <a:bodyPr/>
        <a:lstStyle/>
        <a:p>
          <a:pPr algn="just"/>
          <a:r>
            <a:rPr lang="es-ES" b="1" dirty="0" smtClean="0">
              <a:latin typeface="Georgia"/>
              <a:cs typeface="Georgia"/>
            </a:rPr>
            <a:t>Apoyo</a:t>
          </a:r>
          <a:r>
            <a:rPr lang="es-ES" dirty="0" smtClean="0">
              <a:latin typeface="Georgia"/>
              <a:cs typeface="Georgia"/>
            </a:rPr>
            <a:t> para impulsar y potenciar el proyecto de biblioteca digital del ECEMS.</a:t>
          </a:r>
          <a:endParaRPr lang="es-ES" dirty="0">
            <a:latin typeface="Georgia"/>
            <a:cs typeface="Georgia"/>
          </a:endParaRPr>
        </a:p>
      </dgm:t>
    </dgm:pt>
    <dgm:pt modelId="{22E0EAC6-F1C3-3245-8F5B-5F12B74FDD16}" type="parTrans" cxnId="{ADB2C743-2C21-D24C-A669-D7B927856253}">
      <dgm:prSet/>
      <dgm:spPr/>
      <dgm:t>
        <a:bodyPr/>
        <a:lstStyle/>
        <a:p>
          <a:pPr algn="just"/>
          <a:endParaRPr lang="es-ES">
            <a:latin typeface="Georgia"/>
            <a:cs typeface="Georgia"/>
          </a:endParaRPr>
        </a:p>
      </dgm:t>
    </dgm:pt>
    <dgm:pt modelId="{A42DE0AB-A71D-AA4F-9ACF-E98D978D9B51}" type="sibTrans" cxnId="{ADB2C743-2C21-D24C-A669-D7B927856253}">
      <dgm:prSet/>
      <dgm:spPr/>
      <dgm:t>
        <a:bodyPr/>
        <a:lstStyle/>
        <a:p>
          <a:pPr algn="just"/>
          <a:endParaRPr lang="es-ES">
            <a:latin typeface="Georgia"/>
            <a:cs typeface="Georgia"/>
          </a:endParaRPr>
        </a:p>
      </dgm:t>
    </dgm:pt>
    <dgm:pt modelId="{34A0AC72-302C-7D4D-A847-661CB7092317}">
      <dgm:prSet phldrT="[Texto]"/>
      <dgm:spPr>
        <a:solidFill>
          <a:srgbClr val="31859C"/>
        </a:solidFill>
      </dgm:spPr>
      <dgm:t>
        <a:bodyPr/>
        <a:lstStyle/>
        <a:p>
          <a:pPr algn="just"/>
          <a:r>
            <a:rPr lang="es-ES" b="1" dirty="0" smtClean="0">
              <a:latin typeface="Georgia"/>
              <a:cs typeface="Georgia"/>
            </a:rPr>
            <a:t>Participación</a:t>
          </a:r>
          <a:r>
            <a:rPr lang="es-ES" dirty="0" smtClean="0">
              <a:latin typeface="Georgia"/>
              <a:cs typeface="Georgia"/>
            </a:rPr>
            <a:t> en la propuesta de expansión y selección de contenidos educativos</a:t>
          </a:r>
          <a:endParaRPr lang="es-ES" dirty="0">
            <a:latin typeface="Georgia"/>
            <a:cs typeface="Georgia"/>
          </a:endParaRPr>
        </a:p>
      </dgm:t>
    </dgm:pt>
    <dgm:pt modelId="{1EB639D4-BA38-EE4B-9A79-7ECA8769C52B}" type="parTrans" cxnId="{5ADFBB43-8A6C-8A41-A115-442ED2BB2004}">
      <dgm:prSet/>
      <dgm:spPr/>
      <dgm:t>
        <a:bodyPr/>
        <a:lstStyle/>
        <a:p>
          <a:pPr algn="just"/>
          <a:endParaRPr lang="es-ES">
            <a:latin typeface="Georgia"/>
            <a:cs typeface="Georgia"/>
          </a:endParaRPr>
        </a:p>
      </dgm:t>
    </dgm:pt>
    <dgm:pt modelId="{95422ABB-746C-5749-84BE-D315A06FFA8B}" type="sibTrans" cxnId="{5ADFBB43-8A6C-8A41-A115-442ED2BB2004}">
      <dgm:prSet/>
      <dgm:spPr/>
      <dgm:t>
        <a:bodyPr/>
        <a:lstStyle/>
        <a:p>
          <a:pPr algn="just"/>
          <a:endParaRPr lang="es-ES">
            <a:latin typeface="Georgia"/>
            <a:cs typeface="Georgia"/>
          </a:endParaRPr>
        </a:p>
      </dgm:t>
    </dgm:pt>
    <dgm:pt modelId="{BF1D3BF8-6EF2-154E-BE45-97F3123C66D6}" type="pres">
      <dgm:prSet presAssocID="{6192ED19-E3D3-F94E-A6F4-AA5CF4048652}" presName="linearFlow" presStyleCnt="0">
        <dgm:presLayoutVars>
          <dgm:dir/>
          <dgm:resizeHandles val="exact"/>
        </dgm:presLayoutVars>
      </dgm:prSet>
      <dgm:spPr/>
      <dgm:t>
        <a:bodyPr/>
        <a:lstStyle/>
        <a:p>
          <a:endParaRPr lang="es-ES"/>
        </a:p>
      </dgm:t>
    </dgm:pt>
    <dgm:pt modelId="{64B63136-D63A-4648-977E-71B60BE01AFF}" type="pres">
      <dgm:prSet presAssocID="{650C97FA-FB49-3A47-8803-FE4F44056AFA}" presName="composite" presStyleCnt="0"/>
      <dgm:spPr/>
    </dgm:pt>
    <dgm:pt modelId="{5A25CD1D-7E01-664E-B501-AC0B6979405C}" type="pres">
      <dgm:prSet presAssocID="{650C97FA-FB49-3A47-8803-FE4F44056AFA}" presName="imgShp" presStyleLbl="fgImgPlace1" presStyleIdx="0" presStyleCnt="3" custLinFactNeighborX="-21042" custLinFactNeighborY="-136"/>
      <dgm:spPr>
        <a:solidFill>
          <a:schemeClr val="accent5">
            <a:lumMod val="60000"/>
            <a:lumOff val="40000"/>
          </a:schemeClr>
        </a:solidFill>
      </dgm:spPr>
    </dgm:pt>
    <dgm:pt modelId="{F58F755D-4B39-5F45-99C3-4F87679C17F4}" type="pres">
      <dgm:prSet presAssocID="{650C97FA-FB49-3A47-8803-FE4F44056AFA}" presName="txShp" presStyleLbl="node1" presStyleIdx="0" presStyleCnt="3" custScaleX="126523" custLinFactNeighborX="7516" custLinFactNeighborY="-136">
        <dgm:presLayoutVars>
          <dgm:bulletEnabled val="1"/>
        </dgm:presLayoutVars>
      </dgm:prSet>
      <dgm:spPr/>
      <dgm:t>
        <a:bodyPr/>
        <a:lstStyle/>
        <a:p>
          <a:endParaRPr lang="es-ES"/>
        </a:p>
      </dgm:t>
    </dgm:pt>
    <dgm:pt modelId="{DF19D878-BCDE-5845-9490-7C5B19EE7916}" type="pres">
      <dgm:prSet presAssocID="{841C441E-C7DB-2945-A15B-1B6C5EE46C87}" presName="spacing" presStyleCnt="0"/>
      <dgm:spPr/>
    </dgm:pt>
    <dgm:pt modelId="{81366B87-4F7E-7442-821E-13074236E182}" type="pres">
      <dgm:prSet presAssocID="{CD4BE436-9D9E-9E4A-B13F-FF93DB02F600}" presName="composite" presStyleCnt="0"/>
      <dgm:spPr/>
    </dgm:pt>
    <dgm:pt modelId="{1AF39760-5A24-7B47-A324-662149341AA9}" type="pres">
      <dgm:prSet presAssocID="{CD4BE436-9D9E-9E4A-B13F-FF93DB02F600}" presName="imgShp" presStyleLbl="fgImgPlace1" presStyleIdx="1" presStyleCnt="3" custLinFactNeighborX="-25250" custLinFactNeighborY="2105"/>
      <dgm:spPr>
        <a:solidFill>
          <a:srgbClr val="93CDDD"/>
        </a:solidFill>
      </dgm:spPr>
    </dgm:pt>
    <dgm:pt modelId="{B0AC2B5F-8214-6440-A114-1A41872D3F92}" type="pres">
      <dgm:prSet presAssocID="{CD4BE436-9D9E-9E4A-B13F-FF93DB02F600}" presName="txShp" presStyleLbl="node1" presStyleIdx="1" presStyleCnt="3" custScaleX="126205" custLinFactNeighborX="7810">
        <dgm:presLayoutVars>
          <dgm:bulletEnabled val="1"/>
        </dgm:presLayoutVars>
      </dgm:prSet>
      <dgm:spPr/>
      <dgm:t>
        <a:bodyPr/>
        <a:lstStyle/>
        <a:p>
          <a:endParaRPr lang="es-ES"/>
        </a:p>
      </dgm:t>
    </dgm:pt>
    <dgm:pt modelId="{1A0DB582-4803-D54E-969C-52522656319E}" type="pres">
      <dgm:prSet presAssocID="{A42DE0AB-A71D-AA4F-9ACF-E98D978D9B51}" presName="spacing" presStyleCnt="0"/>
      <dgm:spPr/>
    </dgm:pt>
    <dgm:pt modelId="{AD1DE9D6-21EF-5448-B0DE-086D6E7DCC70}" type="pres">
      <dgm:prSet presAssocID="{34A0AC72-302C-7D4D-A847-661CB7092317}" presName="composite" presStyleCnt="0"/>
      <dgm:spPr/>
    </dgm:pt>
    <dgm:pt modelId="{8AD83AB1-6F2D-1042-915E-046E8C7AAEBD}" type="pres">
      <dgm:prSet presAssocID="{34A0AC72-302C-7D4D-A847-661CB7092317}" presName="imgShp" presStyleLbl="fgImgPlace1" presStyleIdx="2" presStyleCnt="3" custLinFactNeighborX="-30177" custLinFactNeighborY="136"/>
      <dgm:spPr>
        <a:solidFill>
          <a:srgbClr val="93CDDD"/>
        </a:solidFill>
      </dgm:spPr>
    </dgm:pt>
    <dgm:pt modelId="{BD153DEC-87B5-3543-A164-C6F5C81B2B2A}" type="pres">
      <dgm:prSet presAssocID="{34A0AC72-302C-7D4D-A847-661CB7092317}" presName="txShp" presStyleLbl="node1" presStyleIdx="2" presStyleCnt="3" custScaleX="127921" custLinFactNeighborX="7493" custLinFactNeighborY="136">
        <dgm:presLayoutVars>
          <dgm:bulletEnabled val="1"/>
        </dgm:presLayoutVars>
      </dgm:prSet>
      <dgm:spPr/>
      <dgm:t>
        <a:bodyPr/>
        <a:lstStyle/>
        <a:p>
          <a:endParaRPr lang="es-ES"/>
        </a:p>
      </dgm:t>
    </dgm:pt>
  </dgm:ptLst>
  <dgm:cxnLst>
    <dgm:cxn modelId="{243A9972-AB29-5F41-9D06-8E4327252F64}" srcId="{6192ED19-E3D3-F94E-A6F4-AA5CF4048652}" destId="{650C97FA-FB49-3A47-8803-FE4F44056AFA}" srcOrd="0" destOrd="0" parTransId="{AD60B98A-441E-C344-AC1E-6547CE1E3809}" sibTransId="{841C441E-C7DB-2945-A15B-1B6C5EE46C87}"/>
    <dgm:cxn modelId="{2DC9CF4A-CD75-4F9E-BDCF-A19C7FF521CB}" type="presOf" srcId="{6192ED19-E3D3-F94E-A6F4-AA5CF4048652}" destId="{BF1D3BF8-6EF2-154E-BE45-97F3123C66D6}" srcOrd="0" destOrd="0" presId="urn:microsoft.com/office/officeart/2005/8/layout/vList3"/>
    <dgm:cxn modelId="{032E09E2-58CB-4257-B553-D9FC55552B51}" type="presOf" srcId="{CD4BE436-9D9E-9E4A-B13F-FF93DB02F600}" destId="{B0AC2B5F-8214-6440-A114-1A41872D3F92}" srcOrd="0" destOrd="0" presId="urn:microsoft.com/office/officeart/2005/8/layout/vList3"/>
    <dgm:cxn modelId="{ADB2C743-2C21-D24C-A669-D7B927856253}" srcId="{6192ED19-E3D3-F94E-A6F4-AA5CF4048652}" destId="{CD4BE436-9D9E-9E4A-B13F-FF93DB02F600}" srcOrd="1" destOrd="0" parTransId="{22E0EAC6-F1C3-3245-8F5B-5F12B74FDD16}" sibTransId="{A42DE0AB-A71D-AA4F-9ACF-E98D978D9B51}"/>
    <dgm:cxn modelId="{3AF9F34A-CE0B-4E2A-9C30-E8D39E4149EF}" type="presOf" srcId="{650C97FA-FB49-3A47-8803-FE4F44056AFA}" destId="{F58F755D-4B39-5F45-99C3-4F87679C17F4}" srcOrd="0" destOrd="0" presId="urn:microsoft.com/office/officeart/2005/8/layout/vList3"/>
    <dgm:cxn modelId="{5ADFBB43-8A6C-8A41-A115-442ED2BB2004}" srcId="{6192ED19-E3D3-F94E-A6F4-AA5CF4048652}" destId="{34A0AC72-302C-7D4D-A847-661CB7092317}" srcOrd="2" destOrd="0" parTransId="{1EB639D4-BA38-EE4B-9A79-7ECA8769C52B}" sibTransId="{95422ABB-746C-5749-84BE-D315A06FFA8B}"/>
    <dgm:cxn modelId="{4A8E2359-A3FF-400C-A3F2-65A4D58A7337}" type="presOf" srcId="{34A0AC72-302C-7D4D-A847-661CB7092317}" destId="{BD153DEC-87B5-3543-A164-C6F5C81B2B2A}" srcOrd="0" destOrd="0" presId="urn:microsoft.com/office/officeart/2005/8/layout/vList3"/>
    <dgm:cxn modelId="{D1ADCC9A-AF38-434F-A2FF-BF51AA9AE1F2}" type="presParOf" srcId="{BF1D3BF8-6EF2-154E-BE45-97F3123C66D6}" destId="{64B63136-D63A-4648-977E-71B60BE01AFF}" srcOrd="0" destOrd="0" presId="urn:microsoft.com/office/officeart/2005/8/layout/vList3"/>
    <dgm:cxn modelId="{920F7834-5950-4DB1-8F73-C7C851FBC178}" type="presParOf" srcId="{64B63136-D63A-4648-977E-71B60BE01AFF}" destId="{5A25CD1D-7E01-664E-B501-AC0B6979405C}" srcOrd="0" destOrd="0" presId="urn:microsoft.com/office/officeart/2005/8/layout/vList3"/>
    <dgm:cxn modelId="{7C84AA5E-D71E-41F6-8379-1689F80038C1}" type="presParOf" srcId="{64B63136-D63A-4648-977E-71B60BE01AFF}" destId="{F58F755D-4B39-5F45-99C3-4F87679C17F4}" srcOrd="1" destOrd="0" presId="urn:microsoft.com/office/officeart/2005/8/layout/vList3"/>
    <dgm:cxn modelId="{8C06D6EC-4658-40C2-9DB9-33D96279D18E}" type="presParOf" srcId="{BF1D3BF8-6EF2-154E-BE45-97F3123C66D6}" destId="{DF19D878-BCDE-5845-9490-7C5B19EE7916}" srcOrd="1" destOrd="0" presId="urn:microsoft.com/office/officeart/2005/8/layout/vList3"/>
    <dgm:cxn modelId="{6863C50B-C3E3-49ED-BEF5-7455E21851C6}" type="presParOf" srcId="{BF1D3BF8-6EF2-154E-BE45-97F3123C66D6}" destId="{81366B87-4F7E-7442-821E-13074236E182}" srcOrd="2" destOrd="0" presId="urn:microsoft.com/office/officeart/2005/8/layout/vList3"/>
    <dgm:cxn modelId="{F20559D6-66C0-4932-B428-09B91B2C20FD}" type="presParOf" srcId="{81366B87-4F7E-7442-821E-13074236E182}" destId="{1AF39760-5A24-7B47-A324-662149341AA9}" srcOrd="0" destOrd="0" presId="urn:microsoft.com/office/officeart/2005/8/layout/vList3"/>
    <dgm:cxn modelId="{10EF3F38-E233-457D-8F47-5E7CFE4DD7A5}" type="presParOf" srcId="{81366B87-4F7E-7442-821E-13074236E182}" destId="{B0AC2B5F-8214-6440-A114-1A41872D3F92}" srcOrd="1" destOrd="0" presId="urn:microsoft.com/office/officeart/2005/8/layout/vList3"/>
    <dgm:cxn modelId="{72955F01-DE21-45BB-BC69-DABAF4C0F3D8}" type="presParOf" srcId="{BF1D3BF8-6EF2-154E-BE45-97F3123C66D6}" destId="{1A0DB582-4803-D54E-969C-52522656319E}" srcOrd="3" destOrd="0" presId="urn:microsoft.com/office/officeart/2005/8/layout/vList3"/>
    <dgm:cxn modelId="{70DBB184-2849-4309-B9B0-27A37160640D}" type="presParOf" srcId="{BF1D3BF8-6EF2-154E-BE45-97F3123C66D6}" destId="{AD1DE9D6-21EF-5448-B0DE-086D6E7DCC70}" srcOrd="4" destOrd="0" presId="urn:microsoft.com/office/officeart/2005/8/layout/vList3"/>
    <dgm:cxn modelId="{C898996A-4245-4E46-93FE-2D300CD3D75B}" type="presParOf" srcId="{AD1DE9D6-21EF-5448-B0DE-086D6E7DCC70}" destId="{8AD83AB1-6F2D-1042-915E-046E8C7AAEBD}" srcOrd="0" destOrd="0" presId="urn:microsoft.com/office/officeart/2005/8/layout/vList3"/>
    <dgm:cxn modelId="{0DFC1327-C72E-4B24-8DB6-5A30E6574806}" type="presParOf" srcId="{AD1DE9D6-21EF-5448-B0DE-086D6E7DCC70}" destId="{BD153DEC-87B5-3543-A164-C6F5C81B2B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192ED19-E3D3-F94E-A6F4-AA5CF404865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
        </a:p>
      </dgm:t>
    </dgm:pt>
    <dgm:pt modelId="{650C97FA-FB49-3A47-8803-FE4F44056AFA}">
      <dgm:prSet phldrT="[Texto]"/>
      <dgm:spPr>
        <a:solidFill>
          <a:schemeClr val="accent5">
            <a:lumMod val="75000"/>
          </a:schemeClr>
        </a:solidFill>
      </dgm:spPr>
      <dgm:t>
        <a:bodyPr/>
        <a:lstStyle/>
        <a:p>
          <a:pPr algn="just"/>
          <a:r>
            <a:rPr kumimoji="0" lang="es-MX" b="0" i="0" u="none" strike="noStrike" cap="none" spc="0" normalizeH="0" baseline="0" noProof="0" dirty="0" smtClean="0">
              <a:ln>
                <a:noFill/>
              </a:ln>
              <a:solidFill>
                <a:schemeClr val="bg1"/>
              </a:solidFill>
              <a:effectLst/>
              <a:uLnTx/>
              <a:uFillTx/>
              <a:latin typeface="Georgia" pitchFamily="18" charset="0"/>
              <a:ea typeface="+mn-ea"/>
              <a:cs typeface="+mn-cs"/>
            </a:rPr>
            <a:t>Apoyar a la capacitación continua de un mayor número de docentes de planteles que ya cuentan con centro emprendedor </a:t>
          </a:r>
          <a:endParaRPr lang="es-ES" dirty="0">
            <a:solidFill>
              <a:schemeClr val="bg1"/>
            </a:solidFill>
            <a:latin typeface="Georgia"/>
            <a:cs typeface="Georgia"/>
          </a:endParaRPr>
        </a:p>
      </dgm:t>
    </dgm:pt>
    <dgm:pt modelId="{AD60B98A-441E-C344-AC1E-6547CE1E3809}" type="parTrans" cxnId="{243A9972-AB29-5F41-9D06-8E4327252F64}">
      <dgm:prSet/>
      <dgm:spPr/>
      <dgm:t>
        <a:bodyPr/>
        <a:lstStyle/>
        <a:p>
          <a:endParaRPr lang="es-ES">
            <a:latin typeface="Georgia"/>
            <a:cs typeface="Georgia"/>
          </a:endParaRPr>
        </a:p>
      </dgm:t>
    </dgm:pt>
    <dgm:pt modelId="{841C441E-C7DB-2945-A15B-1B6C5EE46C87}" type="sibTrans" cxnId="{243A9972-AB29-5F41-9D06-8E4327252F64}">
      <dgm:prSet/>
      <dgm:spPr/>
      <dgm:t>
        <a:bodyPr/>
        <a:lstStyle/>
        <a:p>
          <a:endParaRPr lang="es-ES">
            <a:latin typeface="Georgia"/>
            <a:cs typeface="Georgia"/>
          </a:endParaRPr>
        </a:p>
      </dgm:t>
    </dgm:pt>
    <dgm:pt modelId="{CD4BE436-9D9E-9E4A-B13F-FF93DB02F600}">
      <dgm:prSet phldrT="[Texto]"/>
      <dgm:spPr>
        <a:solidFill>
          <a:srgbClr val="31859C"/>
        </a:solidFill>
      </dgm:spPr>
      <dgm:t>
        <a:bodyPr/>
        <a:lstStyle/>
        <a:p>
          <a:pPr algn="just"/>
          <a:r>
            <a:rPr kumimoji="0" lang="es-MX" b="0" i="0" u="none" strike="noStrike" cap="none" spc="0" normalizeH="0" baseline="0" noProof="0" dirty="0" smtClean="0">
              <a:ln>
                <a:noFill/>
              </a:ln>
              <a:solidFill>
                <a:schemeClr val="bg1"/>
              </a:solidFill>
              <a:effectLst/>
              <a:uLnTx/>
              <a:uFillTx/>
              <a:latin typeface="Georgia" pitchFamily="18" charset="0"/>
              <a:ea typeface="+mn-ea"/>
              <a:cs typeface="+mn-cs"/>
            </a:rPr>
            <a:t>Generar oportunidades con actores locales del ecosistema emprendedor para acercar posibles programas de acceso a capital y formación de talento.</a:t>
          </a:r>
          <a:endParaRPr lang="es-ES" dirty="0">
            <a:solidFill>
              <a:schemeClr val="bg1"/>
            </a:solidFill>
            <a:latin typeface="Georgia"/>
            <a:cs typeface="Georgia"/>
          </a:endParaRPr>
        </a:p>
      </dgm:t>
    </dgm:pt>
    <dgm:pt modelId="{22E0EAC6-F1C3-3245-8F5B-5F12B74FDD16}" type="parTrans" cxnId="{ADB2C743-2C21-D24C-A669-D7B927856253}">
      <dgm:prSet/>
      <dgm:spPr/>
      <dgm:t>
        <a:bodyPr/>
        <a:lstStyle/>
        <a:p>
          <a:endParaRPr lang="es-ES">
            <a:latin typeface="Georgia"/>
            <a:cs typeface="Georgia"/>
          </a:endParaRPr>
        </a:p>
      </dgm:t>
    </dgm:pt>
    <dgm:pt modelId="{A42DE0AB-A71D-AA4F-9ACF-E98D978D9B51}" type="sibTrans" cxnId="{ADB2C743-2C21-D24C-A669-D7B927856253}">
      <dgm:prSet/>
      <dgm:spPr/>
      <dgm:t>
        <a:bodyPr/>
        <a:lstStyle/>
        <a:p>
          <a:endParaRPr lang="es-ES">
            <a:latin typeface="Georgia"/>
            <a:cs typeface="Georgia"/>
          </a:endParaRPr>
        </a:p>
      </dgm:t>
    </dgm:pt>
    <dgm:pt modelId="{34A0AC72-302C-7D4D-A847-661CB7092317}">
      <dgm:prSet phldrT="[Texto]"/>
      <dgm:spPr>
        <a:solidFill>
          <a:srgbClr val="31859C"/>
        </a:solidFill>
      </dgm:spPr>
      <dgm:t>
        <a:bodyPr/>
        <a:lstStyle/>
        <a:p>
          <a:pPr algn="just"/>
          <a:r>
            <a:rPr kumimoji="0" lang="es-MX" b="0" i="0" u="none" strike="noStrike" cap="none" spc="0" normalizeH="0" baseline="0" noProof="0" dirty="0" smtClean="0">
              <a:ln>
                <a:noFill/>
              </a:ln>
              <a:solidFill>
                <a:schemeClr val="bg1"/>
              </a:solidFill>
              <a:effectLst/>
              <a:uLnTx/>
              <a:uFillTx/>
              <a:latin typeface="Georgia" pitchFamily="18" charset="0"/>
              <a:ea typeface="+mn-ea"/>
              <a:cs typeface="+mn-cs"/>
            </a:rPr>
            <a:t>Promover y difundir en los espacios del </a:t>
          </a:r>
          <a:r>
            <a:rPr kumimoji="0" lang="es-MX" b="0" i="0" u="none" strike="noStrike" cap="none" spc="0" normalizeH="0" baseline="0" noProof="0" dirty="0" err="1" smtClean="0">
              <a:ln>
                <a:noFill/>
              </a:ln>
              <a:solidFill>
                <a:schemeClr val="bg1"/>
              </a:solidFill>
              <a:effectLst/>
              <a:uLnTx/>
              <a:uFillTx/>
              <a:latin typeface="Georgia" pitchFamily="18" charset="0"/>
              <a:ea typeface="+mn-ea"/>
              <a:cs typeface="+mn-cs"/>
            </a:rPr>
            <a:t>ECEMS</a:t>
          </a:r>
          <a:r>
            <a:rPr kumimoji="0" lang="es-MX" b="0" i="0" u="none" strike="noStrike" cap="none" spc="0" normalizeH="0" baseline="0" noProof="0" dirty="0" smtClean="0">
              <a:ln>
                <a:noFill/>
              </a:ln>
              <a:solidFill>
                <a:schemeClr val="bg1"/>
              </a:solidFill>
              <a:effectLst/>
              <a:uLnTx/>
              <a:uFillTx/>
              <a:latin typeface="Georgia" pitchFamily="18" charset="0"/>
              <a:ea typeface="+mn-ea"/>
              <a:cs typeface="+mn-cs"/>
            </a:rPr>
            <a:t> el modelo de emprendedores para futuras transferencias y posicionamiento de las mejores prácticas</a:t>
          </a:r>
          <a:endParaRPr lang="es-ES" dirty="0">
            <a:solidFill>
              <a:schemeClr val="bg1"/>
            </a:solidFill>
            <a:latin typeface="Georgia"/>
            <a:cs typeface="Georgia"/>
          </a:endParaRPr>
        </a:p>
      </dgm:t>
    </dgm:pt>
    <dgm:pt modelId="{1EB639D4-BA38-EE4B-9A79-7ECA8769C52B}" type="parTrans" cxnId="{5ADFBB43-8A6C-8A41-A115-442ED2BB2004}">
      <dgm:prSet/>
      <dgm:spPr/>
      <dgm:t>
        <a:bodyPr/>
        <a:lstStyle/>
        <a:p>
          <a:endParaRPr lang="es-ES">
            <a:latin typeface="Georgia"/>
            <a:cs typeface="Georgia"/>
          </a:endParaRPr>
        </a:p>
      </dgm:t>
    </dgm:pt>
    <dgm:pt modelId="{95422ABB-746C-5749-84BE-D315A06FFA8B}" type="sibTrans" cxnId="{5ADFBB43-8A6C-8A41-A115-442ED2BB2004}">
      <dgm:prSet/>
      <dgm:spPr/>
      <dgm:t>
        <a:bodyPr/>
        <a:lstStyle/>
        <a:p>
          <a:endParaRPr lang="es-ES">
            <a:latin typeface="Georgia"/>
            <a:cs typeface="Georgia"/>
          </a:endParaRPr>
        </a:p>
      </dgm:t>
    </dgm:pt>
    <dgm:pt modelId="{52FC2A13-133A-44FA-9570-741237B9E8F4}">
      <dgm:prSet phldrT="[Texto]"/>
      <dgm:spPr>
        <a:solidFill>
          <a:srgbClr val="31859C"/>
        </a:solidFill>
      </dgm:spPr>
      <dgm:t>
        <a:bodyPr/>
        <a:lstStyle/>
        <a:p>
          <a:pPr algn="just" rtl="0"/>
          <a:r>
            <a:rPr kumimoji="0" lang="es-MX" b="0" i="0" u="none" strike="noStrike" cap="none" spc="0" normalizeH="0" baseline="0" noProof="0" dirty="0" smtClean="0">
              <a:ln>
                <a:noFill/>
              </a:ln>
              <a:solidFill>
                <a:schemeClr val="bg1"/>
              </a:solidFill>
              <a:effectLst/>
              <a:uLnTx/>
              <a:uFillTx/>
              <a:latin typeface="Georgia" pitchFamily="18" charset="0"/>
              <a:ea typeface="+mn-ea"/>
              <a:cs typeface="+mn-cs"/>
            </a:rPr>
            <a:t>Promover la cultura emprendedora a través de encuentros de emprendedores, eventos, talleres,  ya consolidados en el ecosistema.</a:t>
          </a:r>
          <a:endParaRPr lang="es-ES" dirty="0">
            <a:solidFill>
              <a:schemeClr val="bg1"/>
            </a:solidFill>
            <a:latin typeface="Georgia"/>
            <a:cs typeface="Georgia"/>
          </a:endParaRPr>
        </a:p>
      </dgm:t>
    </dgm:pt>
    <dgm:pt modelId="{F8E16CB0-6621-4F98-BBD5-E4445562C3E3}" type="parTrans" cxnId="{DCFE1709-FAD9-477D-93B4-34446C90D3C3}">
      <dgm:prSet/>
      <dgm:spPr/>
      <dgm:t>
        <a:bodyPr/>
        <a:lstStyle/>
        <a:p>
          <a:endParaRPr lang="es-MX"/>
        </a:p>
      </dgm:t>
    </dgm:pt>
    <dgm:pt modelId="{EC512B86-E353-4E5F-B159-41FEFA393A23}" type="sibTrans" cxnId="{DCFE1709-FAD9-477D-93B4-34446C90D3C3}">
      <dgm:prSet/>
      <dgm:spPr/>
      <dgm:t>
        <a:bodyPr/>
        <a:lstStyle/>
        <a:p>
          <a:endParaRPr lang="es-MX"/>
        </a:p>
      </dgm:t>
    </dgm:pt>
    <dgm:pt modelId="{BF1D3BF8-6EF2-154E-BE45-97F3123C66D6}" type="pres">
      <dgm:prSet presAssocID="{6192ED19-E3D3-F94E-A6F4-AA5CF4048652}" presName="linearFlow" presStyleCnt="0">
        <dgm:presLayoutVars>
          <dgm:dir/>
          <dgm:resizeHandles val="exact"/>
        </dgm:presLayoutVars>
      </dgm:prSet>
      <dgm:spPr/>
      <dgm:t>
        <a:bodyPr/>
        <a:lstStyle/>
        <a:p>
          <a:endParaRPr lang="es-ES"/>
        </a:p>
      </dgm:t>
    </dgm:pt>
    <dgm:pt modelId="{64B63136-D63A-4648-977E-71B60BE01AFF}" type="pres">
      <dgm:prSet presAssocID="{650C97FA-FB49-3A47-8803-FE4F44056AFA}" presName="composite" presStyleCnt="0"/>
      <dgm:spPr/>
    </dgm:pt>
    <dgm:pt modelId="{5A25CD1D-7E01-664E-B501-AC0B6979405C}" type="pres">
      <dgm:prSet presAssocID="{650C97FA-FB49-3A47-8803-FE4F44056AFA}" presName="imgShp" presStyleLbl="fgImgPlace1" presStyleIdx="0" presStyleCnt="4" custLinFactNeighborX="-36863" custLinFactNeighborY="-136"/>
      <dgm:spPr>
        <a:solidFill>
          <a:schemeClr val="accent5">
            <a:lumMod val="60000"/>
            <a:lumOff val="40000"/>
          </a:schemeClr>
        </a:solidFill>
      </dgm:spPr>
      <dgm:t>
        <a:bodyPr/>
        <a:lstStyle/>
        <a:p>
          <a:endParaRPr lang="es-MX"/>
        </a:p>
      </dgm:t>
    </dgm:pt>
    <dgm:pt modelId="{F58F755D-4B39-5F45-99C3-4F87679C17F4}" type="pres">
      <dgm:prSet presAssocID="{650C97FA-FB49-3A47-8803-FE4F44056AFA}" presName="txShp" presStyleLbl="node1" presStyleIdx="0" presStyleCnt="4" custScaleX="103357" custLinFactNeighborX="957" custLinFactNeighborY="-136">
        <dgm:presLayoutVars>
          <dgm:bulletEnabled val="1"/>
        </dgm:presLayoutVars>
      </dgm:prSet>
      <dgm:spPr/>
      <dgm:t>
        <a:bodyPr/>
        <a:lstStyle/>
        <a:p>
          <a:endParaRPr lang="es-ES"/>
        </a:p>
      </dgm:t>
    </dgm:pt>
    <dgm:pt modelId="{DF19D878-BCDE-5845-9490-7C5B19EE7916}" type="pres">
      <dgm:prSet presAssocID="{841C441E-C7DB-2945-A15B-1B6C5EE46C87}" presName="spacing" presStyleCnt="0"/>
      <dgm:spPr/>
    </dgm:pt>
    <dgm:pt modelId="{81366B87-4F7E-7442-821E-13074236E182}" type="pres">
      <dgm:prSet presAssocID="{CD4BE436-9D9E-9E4A-B13F-FF93DB02F600}" presName="composite" presStyleCnt="0"/>
      <dgm:spPr/>
    </dgm:pt>
    <dgm:pt modelId="{1AF39760-5A24-7B47-A324-662149341AA9}" type="pres">
      <dgm:prSet presAssocID="{CD4BE436-9D9E-9E4A-B13F-FF93DB02F600}" presName="imgShp" presStyleLbl="fgImgPlace1" presStyleIdx="1" presStyleCnt="4" custLinFactNeighborX="-26511" custLinFactNeighborY="2105"/>
      <dgm:spPr>
        <a:solidFill>
          <a:srgbClr val="93CDDD"/>
        </a:solidFill>
      </dgm:spPr>
    </dgm:pt>
    <dgm:pt modelId="{B0AC2B5F-8214-6440-A114-1A41872D3F92}" type="pres">
      <dgm:prSet presAssocID="{CD4BE436-9D9E-9E4A-B13F-FF93DB02F600}" presName="txShp" presStyleLbl="node1" presStyleIdx="1" presStyleCnt="4" custScaleX="103499" custLinFactNeighborX="1086">
        <dgm:presLayoutVars>
          <dgm:bulletEnabled val="1"/>
        </dgm:presLayoutVars>
      </dgm:prSet>
      <dgm:spPr/>
      <dgm:t>
        <a:bodyPr/>
        <a:lstStyle/>
        <a:p>
          <a:endParaRPr lang="es-ES"/>
        </a:p>
      </dgm:t>
    </dgm:pt>
    <dgm:pt modelId="{1A0DB582-4803-D54E-969C-52522656319E}" type="pres">
      <dgm:prSet presAssocID="{A42DE0AB-A71D-AA4F-9ACF-E98D978D9B51}" presName="spacing" presStyleCnt="0"/>
      <dgm:spPr/>
    </dgm:pt>
    <dgm:pt modelId="{AD1DE9D6-21EF-5448-B0DE-086D6E7DCC70}" type="pres">
      <dgm:prSet presAssocID="{34A0AC72-302C-7D4D-A847-661CB7092317}" presName="composite" presStyleCnt="0"/>
      <dgm:spPr/>
    </dgm:pt>
    <dgm:pt modelId="{8AD83AB1-6F2D-1042-915E-046E8C7AAEBD}" type="pres">
      <dgm:prSet presAssocID="{34A0AC72-302C-7D4D-A847-661CB7092317}" presName="imgShp" presStyleLbl="fgImgPlace1" presStyleIdx="2" presStyleCnt="4" custLinFactNeighborX="-30177" custLinFactNeighborY="136"/>
      <dgm:spPr>
        <a:solidFill>
          <a:srgbClr val="93CDDD"/>
        </a:solidFill>
      </dgm:spPr>
    </dgm:pt>
    <dgm:pt modelId="{BD153DEC-87B5-3543-A164-C6F5C81B2B2A}" type="pres">
      <dgm:prSet presAssocID="{34A0AC72-302C-7D4D-A847-661CB7092317}" presName="txShp" presStyleLbl="node1" presStyleIdx="2" presStyleCnt="4" custScaleX="102670" custLinFactNeighborX="471" custLinFactNeighborY="136">
        <dgm:presLayoutVars>
          <dgm:bulletEnabled val="1"/>
        </dgm:presLayoutVars>
      </dgm:prSet>
      <dgm:spPr/>
      <dgm:t>
        <a:bodyPr/>
        <a:lstStyle/>
        <a:p>
          <a:endParaRPr lang="es-ES"/>
        </a:p>
      </dgm:t>
    </dgm:pt>
    <dgm:pt modelId="{2419B9BF-35F5-4808-BFBA-3A3A479EBF0D}" type="pres">
      <dgm:prSet presAssocID="{95422ABB-746C-5749-84BE-D315A06FFA8B}" presName="spacing" presStyleCnt="0"/>
      <dgm:spPr/>
    </dgm:pt>
    <dgm:pt modelId="{DA548D92-0D89-4B76-A621-1E89E33598D3}" type="pres">
      <dgm:prSet presAssocID="{52FC2A13-133A-44FA-9570-741237B9E8F4}" presName="composite" presStyleCnt="0"/>
      <dgm:spPr/>
    </dgm:pt>
    <dgm:pt modelId="{EDED3916-5527-48D6-ACFE-8F0F6C374F95}" type="pres">
      <dgm:prSet presAssocID="{52FC2A13-133A-44FA-9570-741237B9E8F4}" presName="imgShp" presStyleLbl="fgImgPlace1" presStyleIdx="3" presStyleCnt="4" custLinFactNeighborX="-39104" custLinFactNeighborY="279"/>
      <dgm:spPr>
        <a:solidFill>
          <a:schemeClr val="accent5">
            <a:lumMod val="60000"/>
            <a:lumOff val="40000"/>
          </a:schemeClr>
        </a:solidFill>
      </dgm:spPr>
      <dgm:t>
        <a:bodyPr/>
        <a:lstStyle/>
        <a:p>
          <a:endParaRPr lang="es-MX"/>
        </a:p>
      </dgm:t>
    </dgm:pt>
    <dgm:pt modelId="{3BCA76DB-0C00-4B5F-8D98-ED0CB841C276}" type="pres">
      <dgm:prSet presAssocID="{52FC2A13-133A-44FA-9570-741237B9E8F4}" presName="txShp" presStyleLbl="node1" presStyleIdx="3" presStyleCnt="4" custScaleX="101421">
        <dgm:presLayoutVars>
          <dgm:bulletEnabled val="1"/>
        </dgm:presLayoutVars>
      </dgm:prSet>
      <dgm:spPr/>
      <dgm:t>
        <a:bodyPr/>
        <a:lstStyle/>
        <a:p>
          <a:endParaRPr lang="es-MX"/>
        </a:p>
      </dgm:t>
    </dgm:pt>
  </dgm:ptLst>
  <dgm:cxnLst>
    <dgm:cxn modelId="{992F90A4-5D0D-4463-BF38-D58AA4A9BE48}" type="presOf" srcId="{52FC2A13-133A-44FA-9570-741237B9E8F4}" destId="{3BCA76DB-0C00-4B5F-8D98-ED0CB841C276}" srcOrd="0" destOrd="0" presId="urn:microsoft.com/office/officeart/2005/8/layout/vList3"/>
    <dgm:cxn modelId="{5ADFBB43-8A6C-8A41-A115-442ED2BB2004}" srcId="{6192ED19-E3D3-F94E-A6F4-AA5CF4048652}" destId="{34A0AC72-302C-7D4D-A847-661CB7092317}" srcOrd="2" destOrd="0" parTransId="{1EB639D4-BA38-EE4B-9A79-7ECA8769C52B}" sibTransId="{95422ABB-746C-5749-84BE-D315A06FFA8B}"/>
    <dgm:cxn modelId="{3BEAD268-97CF-4C56-9758-2D3FC4869AB8}" type="presOf" srcId="{650C97FA-FB49-3A47-8803-FE4F44056AFA}" destId="{F58F755D-4B39-5F45-99C3-4F87679C17F4}" srcOrd="0" destOrd="0" presId="urn:microsoft.com/office/officeart/2005/8/layout/vList3"/>
    <dgm:cxn modelId="{DCFE1709-FAD9-477D-93B4-34446C90D3C3}" srcId="{6192ED19-E3D3-F94E-A6F4-AA5CF4048652}" destId="{52FC2A13-133A-44FA-9570-741237B9E8F4}" srcOrd="3" destOrd="0" parTransId="{F8E16CB0-6621-4F98-BBD5-E4445562C3E3}" sibTransId="{EC512B86-E353-4E5F-B159-41FEFA393A23}"/>
    <dgm:cxn modelId="{F1579062-B3C9-4A41-9FA1-CD13AD40CC9D}" type="presOf" srcId="{34A0AC72-302C-7D4D-A847-661CB7092317}" destId="{BD153DEC-87B5-3543-A164-C6F5C81B2B2A}" srcOrd="0" destOrd="0" presId="urn:microsoft.com/office/officeart/2005/8/layout/vList3"/>
    <dgm:cxn modelId="{243A9972-AB29-5F41-9D06-8E4327252F64}" srcId="{6192ED19-E3D3-F94E-A6F4-AA5CF4048652}" destId="{650C97FA-FB49-3A47-8803-FE4F44056AFA}" srcOrd="0" destOrd="0" parTransId="{AD60B98A-441E-C344-AC1E-6547CE1E3809}" sibTransId="{841C441E-C7DB-2945-A15B-1B6C5EE46C87}"/>
    <dgm:cxn modelId="{05A7F776-6F49-4EB1-AEBC-89F3117301DD}" type="presOf" srcId="{CD4BE436-9D9E-9E4A-B13F-FF93DB02F600}" destId="{B0AC2B5F-8214-6440-A114-1A41872D3F92}" srcOrd="0" destOrd="0" presId="urn:microsoft.com/office/officeart/2005/8/layout/vList3"/>
    <dgm:cxn modelId="{3AA2CAEA-74FB-49F1-9EC8-85F46C080480}" type="presOf" srcId="{6192ED19-E3D3-F94E-A6F4-AA5CF4048652}" destId="{BF1D3BF8-6EF2-154E-BE45-97F3123C66D6}" srcOrd="0" destOrd="0" presId="urn:microsoft.com/office/officeart/2005/8/layout/vList3"/>
    <dgm:cxn modelId="{ADB2C743-2C21-D24C-A669-D7B927856253}" srcId="{6192ED19-E3D3-F94E-A6F4-AA5CF4048652}" destId="{CD4BE436-9D9E-9E4A-B13F-FF93DB02F600}" srcOrd="1" destOrd="0" parTransId="{22E0EAC6-F1C3-3245-8F5B-5F12B74FDD16}" sibTransId="{A42DE0AB-A71D-AA4F-9ACF-E98D978D9B51}"/>
    <dgm:cxn modelId="{51AF35C4-FA2E-4DD5-B312-E9BC10E8599B}" type="presParOf" srcId="{BF1D3BF8-6EF2-154E-BE45-97F3123C66D6}" destId="{64B63136-D63A-4648-977E-71B60BE01AFF}" srcOrd="0" destOrd="0" presId="urn:microsoft.com/office/officeart/2005/8/layout/vList3"/>
    <dgm:cxn modelId="{FDCE3F70-2056-46E0-9BF0-25FEE2A7930B}" type="presParOf" srcId="{64B63136-D63A-4648-977E-71B60BE01AFF}" destId="{5A25CD1D-7E01-664E-B501-AC0B6979405C}" srcOrd="0" destOrd="0" presId="urn:microsoft.com/office/officeart/2005/8/layout/vList3"/>
    <dgm:cxn modelId="{F195E74C-F82F-429A-87DD-99A69F5C0619}" type="presParOf" srcId="{64B63136-D63A-4648-977E-71B60BE01AFF}" destId="{F58F755D-4B39-5F45-99C3-4F87679C17F4}" srcOrd="1" destOrd="0" presId="urn:microsoft.com/office/officeart/2005/8/layout/vList3"/>
    <dgm:cxn modelId="{B6FD4BC2-9FF3-4A7A-B894-BF307304F83D}" type="presParOf" srcId="{BF1D3BF8-6EF2-154E-BE45-97F3123C66D6}" destId="{DF19D878-BCDE-5845-9490-7C5B19EE7916}" srcOrd="1" destOrd="0" presId="urn:microsoft.com/office/officeart/2005/8/layout/vList3"/>
    <dgm:cxn modelId="{4D4C566C-FA51-48F1-9872-875108DF3572}" type="presParOf" srcId="{BF1D3BF8-6EF2-154E-BE45-97F3123C66D6}" destId="{81366B87-4F7E-7442-821E-13074236E182}" srcOrd="2" destOrd="0" presId="urn:microsoft.com/office/officeart/2005/8/layout/vList3"/>
    <dgm:cxn modelId="{8E191401-3F9C-459F-9957-8708B8EB3B83}" type="presParOf" srcId="{81366B87-4F7E-7442-821E-13074236E182}" destId="{1AF39760-5A24-7B47-A324-662149341AA9}" srcOrd="0" destOrd="0" presId="urn:microsoft.com/office/officeart/2005/8/layout/vList3"/>
    <dgm:cxn modelId="{B2662C0C-1F81-4E49-8A33-380B0A1BD94C}" type="presParOf" srcId="{81366B87-4F7E-7442-821E-13074236E182}" destId="{B0AC2B5F-8214-6440-A114-1A41872D3F92}" srcOrd="1" destOrd="0" presId="urn:microsoft.com/office/officeart/2005/8/layout/vList3"/>
    <dgm:cxn modelId="{12019719-E67B-4053-8415-3A526D66C483}" type="presParOf" srcId="{BF1D3BF8-6EF2-154E-BE45-97F3123C66D6}" destId="{1A0DB582-4803-D54E-969C-52522656319E}" srcOrd="3" destOrd="0" presId="urn:microsoft.com/office/officeart/2005/8/layout/vList3"/>
    <dgm:cxn modelId="{2EC2B3E9-39B2-44B9-A717-90A4EBECFBFD}" type="presParOf" srcId="{BF1D3BF8-6EF2-154E-BE45-97F3123C66D6}" destId="{AD1DE9D6-21EF-5448-B0DE-086D6E7DCC70}" srcOrd="4" destOrd="0" presId="urn:microsoft.com/office/officeart/2005/8/layout/vList3"/>
    <dgm:cxn modelId="{A80CA77A-3BAC-4A61-938E-89F37CD72C86}" type="presParOf" srcId="{AD1DE9D6-21EF-5448-B0DE-086D6E7DCC70}" destId="{8AD83AB1-6F2D-1042-915E-046E8C7AAEBD}" srcOrd="0" destOrd="0" presId="urn:microsoft.com/office/officeart/2005/8/layout/vList3"/>
    <dgm:cxn modelId="{A0CBF224-C2BD-402A-B5DE-CB482A260472}" type="presParOf" srcId="{AD1DE9D6-21EF-5448-B0DE-086D6E7DCC70}" destId="{BD153DEC-87B5-3543-A164-C6F5C81B2B2A}" srcOrd="1" destOrd="0" presId="urn:microsoft.com/office/officeart/2005/8/layout/vList3"/>
    <dgm:cxn modelId="{962F9C67-4AD0-4524-B95A-65389E7328E2}" type="presParOf" srcId="{BF1D3BF8-6EF2-154E-BE45-97F3123C66D6}" destId="{2419B9BF-35F5-4808-BFBA-3A3A479EBF0D}" srcOrd="5" destOrd="0" presId="urn:microsoft.com/office/officeart/2005/8/layout/vList3"/>
    <dgm:cxn modelId="{970AD0B9-4B82-454E-9BF6-58FE41317B96}" type="presParOf" srcId="{BF1D3BF8-6EF2-154E-BE45-97F3123C66D6}" destId="{DA548D92-0D89-4B76-A621-1E89E33598D3}" srcOrd="6" destOrd="0" presId="urn:microsoft.com/office/officeart/2005/8/layout/vList3"/>
    <dgm:cxn modelId="{F1388D23-19B6-4DCE-8BB0-F2A317218E94}" type="presParOf" srcId="{DA548D92-0D89-4B76-A621-1E89E33598D3}" destId="{EDED3916-5527-48D6-ACFE-8F0F6C374F95}" srcOrd="0" destOrd="0" presId="urn:microsoft.com/office/officeart/2005/8/layout/vList3"/>
    <dgm:cxn modelId="{2E3B5C2F-9EFB-405E-967B-D0604FB7E086}" type="presParOf" srcId="{DA548D92-0D89-4B76-A621-1E89E33598D3}" destId="{3BCA76DB-0C00-4B5F-8D98-ED0CB841C27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92ED19-E3D3-F94E-A6F4-AA5CF404865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
        </a:p>
      </dgm:t>
    </dgm:pt>
    <dgm:pt modelId="{650C97FA-FB49-3A47-8803-FE4F44056AFA}">
      <dgm:prSet phldrT="[Texto]" custT="1"/>
      <dgm:spPr>
        <a:solidFill>
          <a:schemeClr val="accent5">
            <a:lumMod val="75000"/>
          </a:schemeClr>
        </a:solidFill>
      </dgm:spPr>
      <dgm:t>
        <a:bodyPr/>
        <a:lstStyle/>
        <a:p>
          <a:pPr algn="just"/>
          <a:r>
            <a:rPr lang="es-MX" sz="1800" b="1" dirty="0" smtClean="0">
              <a:latin typeface="Georgia"/>
            </a:rPr>
            <a:t>Difundir y sensibilizar </a:t>
          </a:r>
          <a:r>
            <a:rPr lang="es-MX" sz="1800" dirty="0" smtClean="0">
              <a:latin typeface="Georgia"/>
            </a:rPr>
            <a:t>a los diferentes actores del sector educativo  sobre qué es y qué implica el Modelo Mexicano de Formación Dual (MMFD).</a:t>
          </a:r>
          <a:r>
            <a:rPr lang="es-ES" sz="1800" dirty="0" smtClean="0">
              <a:latin typeface="Georgia"/>
              <a:cs typeface="Georgia"/>
            </a:rPr>
            <a:t> </a:t>
          </a:r>
          <a:endParaRPr lang="es-ES" sz="1800" dirty="0">
            <a:latin typeface="Georgia"/>
            <a:cs typeface="Georgia"/>
          </a:endParaRPr>
        </a:p>
      </dgm:t>
    </dgm:pt>
    <dgm:pt modelId="{AD60B98A-441E-C344-AC1E-6547CE1E3809}" type="parTrans" cxnId="{243A9972-AB29-5F41-9D06-8E4327252F64}">
      <dgm:prSet/>
      <dgm:spPr/>
      <dgm:t>
        <a:bodyPr/>
        <a:lstStyle/>
        <a:p>
          <a:endParaRPr lang="es-ES">
            <a:latin typeface="Georgia"/>
            <a:cs typeface="Georgia"/>
          </a:endParaRPr>
        </a:p>
      </dgm:t>
    </dgm:pt>
    <dgm:pt modelId="{841C441E-C7DB-2945-A15B-1B6C5EE46C87}" type="sibTrans" cxnId="{243A9972-AB29-5F41-9D06-8E4327252F64}">
      <dgm:prSet/>
      <dgm:spPr/>
      <dgm:t>
        <a:bodyPr/>
        <a:lstStyle/>
        <a:p>
          <a:endParaRPr lang="es-ES">
            <a:latin typeface="Georgia"/>
            <a:cs typeface="Georgia"/>
          </a:endParaRPr>
        </a:p>
      </dgm:t>
    </dgm:pt>
    <dgm:pt modelId="{CD4BE436-9D9E-9E4A-B13F-FF93DB02F600}">
      <dgm:prSet phldrT="[Texto]" custT="1"/>
      <dgm:spPr>
        <a:solidFill>
          <a:srgbClr val="31859C"/>
        </a:solidFill>
      </dgm:spPr>
      <dgm:t>
        <a:bodyPr/>
        <a:lstStyle/>
        <a:p>
          <a:endParaRPr lang="es-MX" sz="1800" dirty="0" smtClean="0">
            <a:latin typeface="Georgia"/>
          </a:endParaRPr>
        </a:p>
        <a:p>
          <a:r>
            <a:rPr lang="es-MX" sz="1800" dirty="0" smtClean="0">
              <a:latin typeface="Georgia"/>
            </a:rPr>
            <a:t>Promover la </a:t>
          </a:r>
          <a:r>
            <a:rPr lang="es-MX" sz="1800" b="1" dirty="0" smtClean="0">
              <a:latin typeface="Georgia"/>
            </a:rPr>
            <a:t>adopción del Acuerdo Secretar</a:t>
          </a:r>
          <a:r>
            <a:rPr lang="es-MX" sz="1800" dirty="0" smtClean="0">
              <a:latin typeface="Georgia"/>
            </a:rPr>
            <a:t>ial de la SEP sobre en MMFD entre los gobiernos de las entidades federativas y las instituciones públicas que impartan estudios del educación media superior.</a:t>
          </a:r>
        </a:p>
        <a:p>
          <a:pPr algn="l"/>
          <a:endParaRPr lang="es-ES" sz="1800" dirty="0">
            <a:latin typeface="Georgia"/>
            <a:cs typeface="Georgia"/>
          </a:endParaRPr>
        </a:p>
      </dgm:t>
    </dgm:pt>
    <dgm:pt modelId="{22E0EAC6-F1C3-3245-8F5B-5F12B74FDD16}" type="parTrans" cxnId="{ADB2C743-2C21-D24C-A669-D7B927856253}">
      <dgm:prSet/>
      <dgm:spPr/>
      <dgm:t>
        <a:bodyPr/>
        <a:lstStyle/>
        <a:p>
          <a:endParaRPr lang="es-ES">
            <a:latin typeface="Georgia"/>
            <a:cs typeface="Georgia"/>
          </a:endParaRPr>
        </a:p>
      </dgm:t>
    </dgm:pt>
    <dgm:pt modelId="{A42DE0AB-A71D-AA4F-9ACF-E98D978D9B51}" type="sibTrans" cxnId="{ADB2C743-2C21-D24C-A669-D7B927856253}">
      <dgm:prSet/>
      <dgm:spPr/>
      <dgm:t>
        <a:bodyPr/>
        <a:lstStyle/>
        <a:p>
          <a:endParaRPr lang="es-ES">
            <a:latin typeface="Georgia"/>
            <a:cs typeface="Georgia"/>
          </a:endParaRPr>
        </a:p>
      </dgm:t>
    </dgm:pt>
    <dgm:pt modelId="{34A0AC72-302C-7D4D-A847-661CB7092317}">
      <dgm:prSet phldrT="[Texto]" custT="1"/>
      <dgm:spPr>
        <a:solidFill>
          <a:srgbClr val="31859C"/>
        </a:solidFill>
      </dgm:spPr>
      <dgm:t>
        <a:bodyPr/>
        <a:lstStyle/>
        <a:p>
          <a:endParaRPr lang="es-MX" sz="1800" dirty="0" smtClean="0">
            <a:latin typeface="Georgia"/>
          </a:endParaRPr>
        </a:p>
        <a:p>
          <a:r>
            <a:rPr lang="es-MX" sz="1800" dirty="0" smtClean="0">
              <a:latin typeface="Georgia"/>
            </a:rPr>
            <a:t>Articular esfuerzos para integrar funciones y actividades de </a:t>
          </a:r>
          <a:r>
            <a:rPr lang="es-MX" sz="1800" b="1" dirty="0" smtClean="0">
              <a:latin typeface="Georgia"/>
            </a:rPr>
            <a:t>Centros </a:t>
          </a:r>
          <a:r>
            <a:rPr lang="es-MX" sz="1800" b="1" dirty="0" err="1" smtClean="0">
              <a:latin typeface="Georgia"/>
            </a:rPr>
            <a:t>Supraempresariales</a:t>
          </a:r>
          <a:r>
            <a:rPr lang="es-MX" sz="1800" dirty="0" smtClean="0">
              <a:latin typeface="Georgia"/>
            </a:rPr>
            <a:t>.</a:t>
          </a:r>
        </a:p>
        <a:p>
          <a:pPr algn="l"/>
          <a:endParaRPr lang="es-ES" sz="1800" dirty="0">
            <a:latin typeface="Georgia"/>
            <a:cs typeface="Georgia"/>
          </a:endParaRPr>
        </a:p>
      </dgm:t>
    </dgm:pt>
    <dgm:pt modelId="{1EB639D4-BA38-EE4B-9A79-7ECA8769C52B}" type="parTrans" cxnId="{5ADFBB43-8A6C-8A41-A115-442ED2BB2004}">
      <dgm:prSet/>
      <dgm:spPr/>
      <dgm:t>
        <a:bodyPr/>
        <a:lstStyle/>
        <a:p>
          <a:endParaRPr lang="es-ES">
            <a:latin typeface="Georgia"/>
            <a:cs typeface="Georgia"/>
          </a:endParaRPr>
        </a:p>
      </dgm:t>
    </dgm:pt>
    <dgm:pt modelId="{95422ABB-746C-5749-84BE-D315A06FFA8B}" type="sibTrans" cxnId="{5ADFBB43-8A6C-8A41-A115-442ED2BB2004}">
      <dgm:prSet/>
      <dgm:spPr/>
      <dgm:t>
        <a:bodyPr/>
        <a:lstStyle/>
        <a:p>
          <a:endParaRPr lang="es-ES">
            <a:latin typeface="Georgia"/>
            <a:cs typeface="Georgia"/>
          </a:endParaRPr>
        </a:p>
      </dgm:t>
    </dgm:pt>
    <dgm:pt modelId="{BF1D3BF8-6EF2-154E-BE45-97F3123C66D6}" type="pres">
      <dgm:prSet presAssocID="{6192ED19-E3D3-F94E-A6F4-AA5CF4048652}" presName="linearFlow" presStyleCnt="0">
        <dgm:presLayoutVars>
          <dgm:dir/>
          <dgm:resizeHandles val="exact"/>
        </dgm:presLayoutVars>
      </dgm:prSet>
      <dgm:spPr/>
      <dgm:t>
        <a:bodyPr/>
        <a:lstStyle/>
        <a:p>
          <a:endParaRPr lang="es-ES"/>
        </a:p>
      </dgm:t>
    </dgm:pt>
    <dgm:pt modelId="{64B63136-D63A-4648-977E-71B60BE01AFF}" type="pres">
      <dgm:prSet presAssocID="{650C97FA-FB49-3A47-8803-FE4F44056AFA}" presName="composite" presStyleCnt="0"/>
      <dgm:spPr/>
    </dgm:pt>
    <dgm:pt modelId="{5A25CD1D-7E01-664E-B501-AC0B6979405C}" type="pres">
      <dgm:prSet presAssocID="{650C97FA-FB49-3A47-8803-FE4F44056AFA}" presName="imgShp" presStyleLbl="fgImgPlace1" presStyleIdx="0" presStyleCnt="3" custLinFactNeighborX="-21042" custLinFactNeighborY="-136"/>
      <dgm:spPr>
        <a:solidFill>
          <a:schemeClr val="accent5">
            <a:lumMod val="60000"/>
            <a:lumOff val="40000"/>
          </a:schemeClr>
        </a:solidFill>
      </dgm:spPr>
    </dgm:pt>
    <dgm:pt modelId="{F58F755D-4B39-5F45-99C3-4F87679C17F4}" type="pres">
      <dgm:prSet presAssocID="{650C97FA-FB49-3A47-8803-FE4F44056AFA}" presName="txShp" presStyleLbl="node1" presStyleIdx="0" presStyleCnt="3" custScaleX="126523" custLinFactNeighborX="7516" custLinFactNeighborY="-136">
        <dgm:presLayoutVars>
          <dgm:bulletEnabled val="1"/>
        </dgm:presLayoutVars>
      </dgm:prSet>
      <dgm:spPr/>
      <dgm:t>
        <a:bodyPr/>
        <a:lstStyle/>
        <a:p>
          <a:endParaRPr lang="es-ES"/>
        </a:p>
      </dgm:t>
    </dgm:pt>
    <dgm:pt modelId="{DF19D878-BCDE-5845-9490-7C5B19EE7916}" type="pres">
      <dgm:prSet presAssocID="{841C441E-C7DB-2945-A15B-1B6C5EE46C87}" presName="spacing" presStyleCnt="0"/>
      <dgm:spPr/>
    </dgm:pt>
    <dgm:pt modelId="{81366B87-4F7E-7442-821E-13074236E182}" type="pres">
      <dgm:prSet presAssocID="{CD4BE436-9D9E-9E4A-B13F-FF93DB02F600}" presName="composite" presStyleCnt="0"/>
      <dgm:spPr/>
    </dgm:pt>
    <dgm:pt modelId="{1AF39760-5A24-7B47-A324-662149341AA9}" type="pres">
      <dgm:prSet presAssocID="{CD4BE436-9D9E-9E4A-B13F-FF93DB02F600}" presName="imgShp" presStyleLbl="fgImgPlace1" presStyleIdx="1" presStyleCnt="3" custLinFactNeighborX="-25250" custLinFactNeighborY="2105"/>
      <dgm:spPr>
        <a:solidFill>
          <a:srgbClr val="93CDDD"/>
        </a:solidFill>
      </dgm:spPr>
    </dgm:pt>
    <dgm:pt modelId="{B0AC2B5F-8214-6440-A114-1A41872D3F92}" type="pres">
      <dgm:prSet presAssocID="{CD4BE436-9D9E-9E4A-B13F-FF93DB02F600}" presName="txShp" presStyleLbl="node1" presStyleIdx="1" presStyleCnt="3" custScaleX="126205" custLinFactNeighborX="7810">
        <dgm:presLayoutVars>
          <dgm:bulletEnabled val="1"/>
        </dgm:presLayoutVars>
      </dgm:prSet>
      <dgm:spPr/>
      <dgm:t>
        <a:bodyPr/>
        <a:lstStyle/>
        <a:p>
          <a:endParaRPr lang="es-ES"/>
        </a:p>
      </dgm:t>
    </dgm:pt>
    <dgm:pt modelId="{1A0DB582-4803-D54E-969C-52522656319E}" type="pres">
      <dgm:prSet presAssocID="{A42DE0AB-A71D-AA4F-9ACF-E98D978D9B51}" presName="spacing" presStyleCnt="0"/>
      <dgm:spPr/>
    </dgm:pt>
    <dgm:pt modelId="{AD1DE9D6-21EF-5448-B0DE-086D6E7DCC70}" type="pres">
      <dgm:prSet presAssocID="{34A0AC72-302C-7D4D-A847-661CB7092317}" presName="composite" presStyleCnt="0"/>
      <dgm:spPr/>
    </dgm:pt>
    <dgm:pt modelId="{8AD83AB1-6F2D-1042-915E-046E8C7AAEBD}" type="pres">
      <dgm:prSet presAssocID="{34A0AC72-302C-7D4D-A847-661CB7092317}" presName="imgShp" presStyleLbl="fgImgPlace1" presStyleIdx="2" presStyleCnt="3" custLinFactNeighborX="-30177" custLinFactNeighborY="136"/>
      <dgm:spPr>
        <a:solidFill>
          <a:srgbClr val="93CDDD"/>
        </a:solidFill>
      </dgm:spPr>
    </dgm:pt>
    <dgm:pt modelId="{BD153DEC-87B5-3543-A164-C6F5C81B2B2A}" type="pres">
      <dgm:prSet presAssocID="{34A0AC72-302C-7D4D-A847-661CB7092317}" presName="txShp" presStyleLbl="node1" presStyleIdx="2" presStyleCnt="3" custScaleX="127921" custLinFactNeighborX="7493" custLinFactNeighborY="136">
        <dgm:presLayoutVars>
          <dgm:bulletEnabled val="1"/>
        </dgm:presLayoutVars>
      </dgm:prSet>
      <dgm:spPr/>
      <dgm:t>
        <a:bodyPr/>
        <a:lstStyle/>
        <a:p>
          <a:endParaRPr lang="es-ES"/>
        </a:p>
      </dgm:t>
    </dgm:pt>
  </dgm:ptLst>
  <dgm:cxnLst>
    <dgm:cxn modelId="{0714A22B-A13D-4C71-B674-5E6878E00844}" type="presOf" srcId="{CD4BE436-9D9E-9E4A-B13F-FF93DB02F600}" destId="{B0AC2B5F-8214-6440-A114-1A41872D3F92}" srcOrd="0" destOrd="0" presId="urn:microsoft.com/office/officeart/2005/8/layout/vList3"/>
    <dgm:cxn modelId="{243A9972-AB29-5F41-9D06-8E4327252F64}" srcId="{6192ED19-E3D3-F94E-A6F4-AA5CF4048652}" destId="{650C97FA-FB49-3A47-8803-FE4F44056AFA}" srcOrd="0" destOrd="0" parTransId="{AD60B98A-441E-C344-AC1E-6547CE1E3809}" sibTransId="{841C441E-C7DB-2945-A15B-1B6C5EE46C87}"/>
    <dgm:cxn modelId="{20E85DE4-A66B-40B5-BAFF-814FAAE076E2}" type="presOf" srcId="{650C97FA-FB49-3A47-8803-FE4F44056AFA}" destId="{F58F755D-4B39-5F45-99C3-4F87679C17F4}" srcOrd="0" destOrd="0" presId="urn:microsoft.com/office/officeart/2005/8/layout/vList3"/>
    <dgm:cxn modelId="{ADB2C743-2C21-D24C-A669-D7B927856253}" srcId="{6192ED19-E3D3-F94E-A6F4-AA5CF4048652}" destId="{CD4BE436-9D9E-9E4A-B13F-FF93DB02F600}" srcOrd="1" destOrd="0" parTransId="{22E0EAC6-F1C3-3245-8F5B-5F12B74FDD16}" sibTransId="{A42DE0AB-A71D-AA4F-9ACF-E98D978D9B51}"/>
    <dgm:cxn modelId="{F5420494-AF14-48E5-8154-3A2A7F1D9E6B}" type="presOf" srcId="{34A0AC72-302C-7D4D-A847-661CB7092317}" destId="{BD153DEC-87B5-3543-A164-C6F5C81B2B2A}" srcOrd="0" destOrd="0" presId="urn:microsoft.com/office/officeart/2005/8/layout/vList3"/>
    <dgm:cxn modelId="{544CF8FE-3252-4630-A029-CD31CC2D0223}" type="presOf" srcId="{6192ED19-E3D3-F94E-A6F4-AA5CF4048652}" destId="{BF1D3BF8-6EF2-154E-BE45-97F3123C66D6}" srcOrd="0" destOrd="0" presId="urn:microsoft.com/office/officeart/2005/8/layout/vList3"/>
    <dgm:cxn modelId="{5ADFBB43-8A6C-8A41-A115-442ED2BB2004}" srcId="{6192ED19-E3D3-F94E-A6F4-AA5CF4048652}" destId="{34A0AC72-302C-7D4D-A847-661CB7092317}" srcOrd="2" destOrd="0" parTransId="{1EB639D4-BA38-EE4B-9A79-7ECA8769C52B}" sibTransId="{95422ABB-746C-5749-84BE-D315A06FFA8B}"/>
    <dgm:cxn modelId="{5B71A40A-121D-4862-AC62-8B4C89AFEC9F}" type="presParOf" srcId="{BF1D3BF8-6EF2-154E-BE45-97F3123C66D6}" destId="{64B63136-D63A-4648-977E-71B60BE01AFF}" srcOrd="0" destOrd="0" presId="urn:microsoft.com/office/officeart/2005/8/layout/vList3"/>
    <dgm:cxn modelId="{AE1CAA8D-2910-462A-8938-DFDDCFB20BDD}" type="presParOf" srcId="{64B63136-D63A-4648-977E-71B60BE01AFF}" destId="{5A25CD1D-7E01-664E-B501-AC0B6979405C}" srcOrd="0" destOrd="0" presId="urn:microsoft.com/office/officeart/2005/8/layout/vList3"/>
    <dgm:cxn modelId="{31D5A6D7-20F5-4981-9115-BE6778975F4B}" type="presParOf" srcId="{64B63136-D63A-4648-977E-71B60BE01AFF}" destId="{F58F755D-4B39-5F45-99C3-4F87679C17F4}" srcOrd="1" destOrd="0" presId="urn:microsoft.com/office/officeart/2005/8/layout/vList3"/>
    <dgm:cxn modelId="{097D05CF-9641-489D-8FD7-5F6F9354BE35}" type="presParOf" srcId="{BF1D3BF8-6EF2-154E-BE45-97F3123C66D6}" destId="{DF19D878-BCDE-5845-9490-7C5B19EE7916}" srcOrd="1" destOrd="0" presId="urn:microsoft.com/office/officeart/2005/8/layout/vList3"/>
    <dgm:cxn modelId="{B76AE2AB-84F1-4A1F-BDE3-C83923E96137}" type="presParOf" srcId="{BF1D3BF8-6EF2-154E-BE45-97F3123C66D6}" destId="{81366B87-4F7E-7442-821E-13074236E182}" srcOrd="2" destOrd="0" presId="urn:microsoft.com/office/officeart/2005/8/layout/vList3"/>
    <dgm:cxn modelId="{7F9DD7E1-1221-4EA8-A316-241E4DEF855F}" type="presParOf" srcId="{81366B87-4F7E-7442-821E-13074236E182}" destId="{1AF39760-5A24-7B47-A324-662149341AA9}" srcOrd="0" destOrd="0" presId="urn:microsoft.com/office/officeart/2005/8/layout/vList3"/>
    <dgm:cxn modelId="{4853C6F5-6B31-44A0-97A0-3642D9AA963F}" type="presParOf" srcId="{81366B87-4F7E-7442-821E-13074236E182}" destId="{B0AC2B5F-8214-6440-A114-1A41872D3F92}" srcOrd="1" destOrd="0" presId="urn:microsoft.com/office/officeart/2005/8/layout/vList3"/>
    <dgm:cxn modelId="{4A3AA6DC-D821-4DA7-A085-2496C0B712BD}" type="presParOf" srcId="{BF1D3BF8-6EF2-154E-BE45-97F3123C66D6}" destId="{1A0DB582-4803-D54E-969C-52522656319E}" srcOrd="3" destOrd="0" presId="urn:microsoft.com/office/officeart/2005/8/layout/vList3"/>
    <dgm:cxn modelId="{AA9D29EF-1DED-47F5-A56B-CAF604FF5D02}" type="presParOf" srcId="{BF1D3BF8-6EF2-154E-BE45-97F3123C66D6}" destId="{AD1DE9D6-21EF-5448-B0DE-086D6E7DCC70}" srcOrd="4" destOrd="0" presId="urn:microsoft.com/office/officeart/2005/8/layout/vList3"/>
    <dgm:cxn modelId="{A6F34271-9182-4E80-B88A-4BA565A71A62}" type="presParOf" srcId="{AD1DE9D6-21EF-5448-B0DE-086D6E7DCC70}" destId="{8AD83AB1-6F2D-1042-915E-046E8C7AAEBD}" srcOrd="0" destOrd="0" presId="urn:microsoft.com/office/officeart/2005/8/layout/vList3"/>
    <dgm:cxn modelId="{284A5A51-7D2D-4BF1-A016-FA0096FEA447}" type="presParOf" srcId="{AD1DE9D6-21EF-5448-B0DE-086D6E7DCC70}" destId="{BD153DEC-87B5-3543-A164-C6F5C81B2B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192ED19-E3D3-F94E-A6F4-AA5CF404865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
        </a:p>
      </dgm:t>
    </dgm:pt>
    <dgm:pt modelId="{650C97FA-FB49-3A47-8803-FE4F44056AFA}">
      <dgm:prSet phldrT="[Texto]" custT="1"/>
      <dgm:spPr>
        <a:solidFill>
          <a:schemeClr val="accent5">
            <a:lumMod val="75000"/>
          </a:schemeClr>
        </a:solidFill>
      </dgm:spPr>
      <dgm:t>
        <a:bodyPr/>
        <a:lstStyle/>
        <a:p>
          <a:pPr algn="just"/>
          <a:endParaRPr lang="es-MX" sz="1800" b="0" dirty="0" smtClean="0">
            <a:latin typeface="Georgia"/>
          </a:endParaRPr>
        </a:p>
        <a:p>
          <a:pPr algn="just"/>
          <a:r>
            <a:rPr lang="es-MX" sz="1800" b="0" dirty="0" smtClean="0">
              <a:latin typeface="Georgia"/>
            </a:rPr>
            <a:t>La capacitación de directores en la nueva Caja de Herramientas y el programa de becas contra el abandono escolar  incorporó a todos los subsistemas que integran el Espacio Común</a:t>
          </a:r>
        </a:p>
        <a:p>
          <a:pPr algn="just"/>
          <a:endParaRPr lang="es-ES" sz="1800" b="0" dirty="0">
            <a:latin typeface="Georgia"/>
            <a:cs typeface="Georgia"/>
          </a:endParaRPr>
        </a:p>
      </dgm:t>
    </dgm:pt>
    <dgm:pt modelId="{AD60B98A-441E-C344-AC1E-6547CE1E3809}" type="parTrans" cxnId="{243A9972-AB29-5F41-9D06-8E4327252F64}">
      <dgm:prSet/>
      <dgm:spPr/>
      <dgm:t>
        <a:bodyPr/>
        <a:lstStyle/>
        <a:p>
          <a:pPr algn="just"/>
          <a:endParaRPr lang="es-ES">
            <a:latin typeface="Georgia"/>
            <a:cs typeface="Georgia"/>
          </a:endParaRPr>
        </a:p>
      </dgm:t>
    </dgm:pt>
    <dgm:pt modelId="{841C441E-C7DB-2945-A15B-1B6C5EE46C87}" type="sibTrans" cxnId="{243A9972-AB29-5F41-9D06-8E4327252F64}">
      <dgm:prSet/>
      <dgm:spPr/>
      <dgm:t>
        <a:bodyPr/>
        <a:lstStyle/>
        <a:p>
          <a:pPr algn="just"/>
          <a:endParaRPr lang="es-ES">
            <a:latin typeface="Georgia"/>
            <a:cs typeface="Georgia"/>
          </a:endParaRPr>
        </a:p>
      </dgm:t>
    </dgm:pt>
    <dgm:pt modelId="{CD4BE436-9D9E-9E4A-B13F-FF93DB02F600}">
      <dgm:prSet phldrT="[Texto]" custT="1"/>
      <dgm:spPr>
        <a:solidFill>
          <a:srgbClr val="31859C"/>
        </a:solidFill>
      </dgm:spPr>
      <dgm:t>
        <a:bodyPr/>
        <a:lstStyle/>
        <a:p>
          <a:pPr algn="just"/>
          <a:endParaRPr lang="es-MX" sz="1800" dirty="0" smtClean="0">
            <a:latin typeface="Georgia"/>
          </a:endParaRPr>
        </a:p>
        <a:p>
          <a:pPr algn="just"/>
          <a:r>
            <a:rPr lang="es-MX" sz="1800" dirty="0" smtClean="0">
              <a:latin typeface="Georgia"/>
            </a:rPr>
            <a:t>Reunión de ECEMS sobre abandono, una vez que se tengan los resultados del ciclo escolar 2013-2014 (SEMS proveerá los indicadores)</a:t>
          </a:r>
        </a:p>
        <a:p>
          <a:pPr algn="just"/>
          <a:endParaRPr lang="es-ES" sz="1800" dirty="0">
            <a:latin typeface="Georgia"/>
            <a:cs typeface="Georgia"/>
          </a:endParaRPr>
        </a:p>
      </dgm:t>
    </dgm:pt>
    <dgm:pt modelId="{22E0EAC6-F1C3-3245-8F5B-5F12B74FDD16}" type="parTrans" cxnId="{ADB2C743-2C21-D24C-A669-D7B927856253}">
      <dgm:prSet/>
      <dgm:spPr/>
      <dgm:t>
        <a:bodyPr/>
        <a:lstStyle/>
        <a:p>
          <a:pPr algn="just"/>
          <a:endParaRPr lang="es-ES">
            <a:latin typeface="Georgia"/>
            <a:cs typeface="Georgia"/>
          </a:endParaRPr>
        </a:p>
      </dgm:t>
    </dgm:pt>
    <dgm:pt modelId="{A42DE0AB-A71D-AA4F-9ACF-E98D978D9B51}" type="sibTrans" cxnId="{ADB2C743-2C21-D24C-A669-D7B927856253}">
      <dgm:prSet/>
      <dgm:spPr/>
      <dgm:t>
        <a:bodyPr/>
        <a:lstStyle/>
        <a:p>
          <a:pPr algn="just"/>
          <a:endParaRPr lang="es-ES">
            <a:latin typeface="Georgia"/>
            <a:cs typeface="Georgia"/>
          </a:endParaRPr>
        </a:p>
      </dgm:t>
    </dgm:pt>
    <dgm:pt modelId="{34A0AC72-302C-7D4D-A847-661CB7092317}">
      <dgm:prSet phldrT="[Texto]" custT="1"/>
      <dgm:spPr>
        <a:solidFill>
          <a:srgbClr val="31859C"/>
        </a:solidFill>
      </dgm:spPr>
      <dgm:t>
        <a:bodyPr/>
        <a:lstStyle/>
        <a:p>
          <a:pPr algn="just"/>
          <a:r>
            <a:rPr lang="es-MX" sz="1800" dirty="0" smtClean="0">
              <a:latin typeface="Georgia"/>
            </a:rPr>
            <a:t>Realizar reuniones en el ECEMS para compartir experiencias exitosas contra el abandono escolar</a:t>
          </a:r>
          <a:endParaRPr lang="es-ES" sz="1800" dirty="0">
            <a:latin typeface="Georgia"/>
            <a:cs typeface="Georgia"/>
          </a:endParaRPr>
        </a:p>
      </dgm:t>
    </dgm:pt>
    <dgm:pt modelId="{1EB639D4-BA38-EE4B-9A79-7ECA8769C52B}" type="parTrans" cxnId="{5ADFBB43-8A6C-8A41-A115-442ED2BB2004}">
      <dgm:prSet/>
      <dgm:spPr/>
      <dgm:t>
        <a:bodyPr/>
        <a:lstStyle/>
        <a:p>
          <a:pPr algn="just"/>
          <a:endParaRPr lang="es-ES">
            <a:latin typeface="Georgia"/>
            <a:cs typeface="Georgia"/>
          </a:endParaRPr>
        </a:p>
      </dgm:t>
    </dgm:pt>
    <dgm:pt modelId="{95422ABB-746C-5749-84BE-D315A06FFA8B}" type="sibTrans" cxnId="{5ADFBB43-8A6C-8A41-A115-442ED2BB2004}">
      <dgm:prSet/>
      <dgm:spPr/>
      <dgm:t>
        <a:bodyPr/>
        <a:lstStyle/>
        <a:p>
          <a:pPr algn="just"/>
          <a:endParaRPr lang="es-ES">
            <a:latin typeface="Georgia"/>
            <a:cs typeface="Georgia"/>
          </a:endParaRPr>
        </a:p>
      </dgm:t>
    </dgm:pt>
    <dgm:pt modelId="{BF1D3BF8-6EF2-154E-BE45-97F3123C66D6}" type="pres">
      <dgm:prSet presAssocID="{6192ED19-E3D3-F94E-A6F4-AA5CF4048652}" presName="linearFlow" presStyleCnt="0">
        <dgm:presLayoutVars>
          <dgm:dir/>
          <dgm:resizeHandles val="exact"/>
        </dgm:presLayoutVars>
      </dgm:prSet>
      <dgm:spPr/>
      <dgm:t>
        <a:bodyPr/>
        <a:lstStyle/>
        <a:p>
          <a:endParaRPr lang="es-ES"/>
        </a:p>
      </dgm:t>
    </dgm:pt>
    <dgm:pt modelId="{64B63136-D63A-4648-977E-71B60BE01AFF}" type="pres">
      <dgm:prSet presAssocID="{650C97FA-FB49-3A47-8803-FE4F44056AFA}" presName="composite" presStyleCnt="0"/>
      <dgm:spPr/>
    </dgm:pt>
    <dgm:pt modelId="{5A25CD1D-7E01-664E-B501-AC0B6979405C}" type="pres">
      <dgm:prSet presAssocID="{650C97FA-FB49-3A47-8803-FE4F44056AFA}" presName="imgShp" presStyleLbl="fgImgPlace1" presStyleIdx="0" presStyleCnt="3" custLinFactNeighborX="-21042" custLinFactNeighborY="-136"/>
      <dgm:spPr>
        <a:solidFill>
          <a:schemeClr val="accent5">
            <a:lumMod val="60000"/>
            <a:lumOff val="40000"/>
          </a:schemeClr>
        </a:solidFill>
      </dgm:spPr>
    </dgm:pt>
    <dgm:pt modelId="{F58F755D-4B39-5F45-99C3-4F87679C17F4}" type="pres">
      <dgm:prSet presAssocID="{650C97FA-FB49-3A47-8803-FE4F44056AFA}" presName="txShp" presStyleLbl="node1" presStyleIdx="0" presStyleCnt="3" custScaleX="126523" custLinFactNeighborX="7516" custLinFactNeighborY="-136">
        <dgm:presLayoutVars>
          <dgm:bulletEnabled val="1"/>
        </dgm:presLayoutVars>
      </dgm:prSet>
      <dgm:spPr/>
      <dgm:t>
        <a:bodyPr/>
        <a:lstStyle/>
        <a:p>
          <a:endParaRPr lang="es-ES"/>
        </a:p>
      </dgm:t>
    </dgm:pt>
    <dgm:pt modelId="{DF19D878-BCDE-5845-9490-7C5B19EE7916}" type="pres">
      <dgm:prSet presAssocID="{841C441E-C7DB-2945-A15B-1B6C5EE46C87}" presName="spacing" presStyleCnt="0"/>
      <dgm:spPr/>
    </dgm:pt>
    <dgm:pt modelId="{81366B87-4F7E-7442-821E-13074236E182}" type="pres">
      <dgm:prSet presAssocID="{CD4BE436-9D9E-9E4A-B13F-FF93DB02F600}" presName="composite" presStyleCnt="0"/>
      <dgm:spPr/>
    </dgm:pt>
    <dgm:pt modelId="{1AF39760-5A24-7B47-A324-662149341AA9}" type="pres">
      <dgm:prSet presAssocID="{CD4BE436-9D9E-9E4A-B13F-FF93DB02F600}" presName="imgShp" presStyleLbl="fgImgPlace1" presStyleIdx="1" presStyleCnt="3" custLinFactNeighborX="-25250" custLinFactNeighborY="2105"/>
      <dgm:spPr>
        <a:solidFill>
          <a:srgbClr val="93CDDD"/>
        </a:solidFill>
      </dgm:spPr>
    </dgm:pt>
    <dgm:pt modelId="{B0AC2B5F-8214-6440-A114-1A41872D3F92}" type="pres">
      <dgm:prSet presAssocID="{CD4BE436-9D9E-9E4A-B13F-FF93DB02F600}" presName="txShp" presStyleLbl="node1" presStyleIdx="1" presStyleCnt="3" custScaleX="126205" custLinFactNeighborX="7810">
        <dgm:presLayoutVars>
          <dgm:bulletEnabled val="1"/>
        </dgm:presLayoutVars>
      </dgm:prSet>
      <dgm:spPr/>
      <dgm:t>
        <a:bodyPr/>
        <a:lstStyle/>
        <a:p>
          <a:endParaRPr lang="es-ES"/>
        </a:p>
      </dgm:t>
    </dgm:pt>
    <dgm:pt modelId="{1A0DB582-4803-D54E-969C-52522656319E}" type="pres">
      <dgm:prSet presAssocID="{A42DE0AB-A71D-AA4F-9ACF-E98D978D9B51}" presName="spacing" presStyleCnt="0"/>
      <dgm:spPr/>
    </dgm:pt>
    <dgm:pt modelId="{AD1DE9D6-21EF-5448-B0DE-086D6E7DCC70}" type="pres">
      <dgm:prSet presAssocID="{34A0AC72-302C-7D4D-A847-661CB7092317}" presName="composite" presStyleCnt="0"/>
      <dgm:spPr/>
    </dgm:pt>
    <dgm:pt modelId="{8AD83AB1-6F2D-1042-915E-046E8C7AAEBD}" type="pres">
      <dgm:prSet presAssocID="{34A0AC72-302C-7D4D-A847-661CB7092317}" presName="imgShp" presStyleLbl="fgImgPlace1" presStyleIdx="2" presStyleCnt="3" custLinFactNeighborX="-30177" custLinFactNeighborY="136"/>
      <dgm:spPr>
        <a:solidFill>
          <a:srgbClr val="93CDDD"/>
        </a:solidFill>
      </dgm:spPr>
    </dgm:pt>
    <dgm:pt modelId="{BD153DEC-87B5-3543-A164-C6F5C81B2B2A}" type="pres">
      <dgm:prSet presAssocID="{34A0AC72-302C-7D4D-A847-661CB7092317}" presName="txShp" presStyleLbl="node1" presStyleIdx="2" presStyleCnt="3" custScaleX="127921" custLinFactNeighborX="7493" custLinFactNeighborY="136">
        <dgm:presLayoutVars>
          <dgm:bulletEnabled val="1"/>
        </dgm:presLayoutVars>
      </dgm:prSet>
      <dgm:spPr/>
      <dgm:t>
        <a:bodyPr/>
        <a:lstStyle/>
        <a:p>
          <a:endParaRPr lang="es-ES"/>
        </a:p>
      </dgm:t>
    </dgm:pt>
  </dgm:ptLst>
  <dgm:cxnLst>
    <dgm:cxn modelId="{08DA0BF7-E244-46E9-8C13-77783DD90A10}" type="presOf" srcId="{650C97FA-FB49-3A47-8803-FE4F44056AFA}" destId="{F58F755D-4B39-5F45-99C3-4F87679C17F4}" srcOrd="0" destOrd="0" presId="urn:microsoft.com/office/officeart/2005/8/layout/vList3"/>
    <dgm:cxn modelId="{D19A3BA2-2FA7-4AEA-A13A-EA3094B118FB}" type="presOf" srcId="{34A0AC72-302C-7D4D-A847-661CB7092317}" destId="{BD153DEC-87B5-3543-A164-C6F5C81B2B2A}" srcOrd="0" destOrd="0" presId="urn:microsoft.com/office/officeart/2005/8/layout/vList3"/>
    <dgm:cxn modelId="{5ADFBB43-8A6C-8A41-A115-442ED2BB2004}" srcId="{6192ED19-E3D3-F94E-A6F4-AA5CF4048652}" destId="{34A0AC72-302C-7D4D-A847-661CB7092317}" srcOrd="2" destOrd="0" parTransId="{1EB639D4-BA38-EE4B-9A79-7ECA8769C52B}" sibTransId="{95422ABB-746C-5749-84BE-D315A06FFA8B}"/>
    <dgm:cxn modelId="{243A9972-AB29-5F41-9D06-8E4327252F64}" srcId="{6192ED19-E3D3-F94E-A6F4-AA5CF4048652}" destId="{650C97FA-FB49-3A47-8803-FE4F44056AFA}" srcOrd="0" destOrd="0" parTransId="{AD60B98A-441E-C344-AC1E-6547CE1E3809}" sibTransId="{841C441E-C7DB-2945-A15B-1B6C5EE46C87}"/>
    <dgm:cxn modelId="{1BCB100F-1A35-4DE6-938E-1E55551EAFD3}" type="presOf" srcId="{CD4BE436-9D9E-9E4A-B13F-FF93DB02F600}" destId="{B0AC2B5F-8214-6440-A114-1A41872D3F92}" srcOrd="0" destOrd="0" presId="urn:microsoft.com/office/officeart/2005/8/layout/vList3"/>
    <dgm:cxn modelId="{BADBBC8C-0CAC-4FA9-8B4F-A5DB925036EE}" type="presOf" srcId="{6192ED19-E3D3-F94E-A6F4-AA5CF4048652}" destId="{BF1D3BF8-6EF2-154E-BE45-97F3123C66D6}" srcOrd="0" destOrd="0" presId="urn:microsoft.com/office/officeart/2005/8/layout/vList3"/>
    <dgm:cxn modelId="{ADB2C743-2C21-D24C-A669-D7B927856253}" srcId="{6192ED19-E3D3-F94E-A6F4-AA5CF4048652}" destId="{CD4BE436-9D9E-9E4A-B13F-FF93DB02F600}" srcOrd="1" destOrd="0" parTransId="{22E0EAC6-F1C3-3245-8F5B-5F12B74FDD16}" sibTransId="{A42DE0AB-A71D-AA4F-9ACF-E98D978D9B51}"/>
    <dgm:cxn modelId="{01B349CD-8783-4F4B-8547-D118DD8184E5}" type="presParOf" srcId="{BF1D3BF8-6EF2-154E-BE45-97F3123C66D6}" destId="{64B63136-D63A-4648-977E-71B60BE01AFF}" srcOrd="0" destOrd="0" presId="urn:microsoft.com/office/officeart/2005/8/layout/vList3"/>
    <dgm:cxn modelId="{AD512037-DAE1-4658-A8CB-3BD9B5242DBD}" type="presParOf" srcId="{64B63136-D63A-4648-977E-71B60BE01AFF}" destId="{5A25CD1D-7E01-664E-B501-AC0B6979405C}" srcOrd="0" destOrd="0" presId="urn:microsoft.com/office/officeart/2005/8/layout/vList3"/>
    <dgm:cxn modelId="{31C8F300-A4B6-44C2-B6AB-4B8B2DE0512B}" type="presParOf" srcId="{64B63136-D63A-4648-977E-71B60BE01AFF}" destId="{F58F755D-4B39-5F45-99C3-4F87679C17F4}" srcOrd="1" destOrd="0" presId="urn:microsoft.com/office/officeart/2005/8/layout/vList3"/>
    <dgm:cxn modelId="{AF22CAB6-DBE1-4927-8A6A-80838D858390}" type="presParOf" srcId="{BF1D3BF8-6EF2-154E-BE45-97F3123C66D6}" destId="{DF19D878-BCDE-5845-9490-7C5B19EE7916}" srcOrd="1" destOrd="0" presId="urn:microsoft.com/office/officeart/2005/8/layout/vList3"/>
    <dgm:cxn modelId="{F423D824-AE68-455D-A2CC-12632186401B}" type="presParOf" srcId="{BF1D3BF8-6EF2-154E-BE45-97F3123C66D6}" destId="{81366B87-4F7E-7442-821E-13074236E182}" srcOrd="2" destOrd="0" presId="urn:microsoft.com/office/officeart/2005/8/layout/vList3"/>
    <dgm:cxn modelId="{4B1E1602-0D1F-44DE-B512-3D9E39300293}" type="presParOf" srcId="{81366B87-4F7E-7442-821E-13074236E182}" destId="{1AF39760-5A24-7B47-A324-662149341AA9}" srcOrd="0" destOrd="0" presId="urn:microsoft.com/office/officeart/2005/8/layout/vList3"/>
    <dgm:cxn modelId="{4F199B77-C6C1-42D7-AB6B-AEE3B8B7FE07}" type="presParOf" srcId="{81366B87-4F7E-7442-821E-13074236E182}" destId="{B0AC2B5F-8214-6440-A114-1A41872D3F92}" srcOrd="1" destOrd="0" presId="urn:microsoft.com/office/officeart/2005/8/layout/vList3"/>
    <dgm:cxn modelId="{D03ED23D-71D7-4FAD-9EB9-14E0D1D0BA9B}" type="presParOf" srcId="{BF1D3BF8-6EF2-154E-BE45-97F3123C66D6}" destId="{1A0DB582-4803-D54E-969C-52522656319E}" srcOrd="3" destOrd="0" presId="urn:microsoft.com/office/officeart/2005/8/layout/vList3"/>
    <dgm:cxn modelId="{DA590D89-F546-4BEA-A6B3-622B7A7047A3}" type="presParOf" srcId="{BF1D3BF8-6EF2-154E-BE45-97F3123C66D6}" destId="{AD1DE9D6-21EF-5448-B0DE-086D6E7DCC70}" srcOrd="4" destOrd="0" presId="urn:microsoft.com/office/officeart/2005/8/layout/vList3"/>
    <dgm:cxn modelId="{99D1B85E-FE17-4956-9D10-C4A88B36BB89}" type="presParOf" srcId="{AD1DE9D6-21EF-5448-B0DE-086D6E7DCC70}" destId="{8AD83AB1-6F2D-1042-915E-046E8C7AAEBD}" srcOrd="0" destOrd="0" presId="urn:microsoft.com/office/officeart/2005/8/layout/vList3"/>
    <dgm:cxn modelId="{793DED59-B4FB-45F8-B77E-0304BCCDC380}" type="presParOf" srcId="{AD1DE9D6-21EF-5448-B0DE-086D6E7DCC70}" destId="{BD153DEC-87B5-3543-A164-C6F5C81B2B2A}"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92ED19-E3D3-F94E-A6F4-AA5CF4048652}" type="doc">
      <dgm:prSet loTypeId="urn:microsoft.com/office/officeart/2005/8/layout/vList3" loCatId="" qsTypeId="urn:microsoft.com/office/officeart/2005/8/quickstyle/simple4" qsCatId="simple" csTypeId="urn:microsoft.com/office/officeart/2005/8/colors/accent1_2" csCatId="accent1" phldr="1"/>
      <dgm:spPr/>
      <dgm:t>
        <a:bodyPr/>
        <a:lstStyle/>
        <a:p>
          <a:endParaRPr lang="es-ES"/>
        </a:p>
      </dgm:t>
    </dgm:pt>
    <dgm:pt modelId="{650C97FA-FB49-3A47-8803-FE4F44056AFA}">
      <dgm:prSet phldrT="[Texto]" custT="1"/>
      <dgm:spPr>
        <a:solidFill>
          <a:schemeClr val="accent5">
            <a:lumMod val="75000"/>
          </a:schemeClr>
        </a:solidFill>
      </dgm:spPr>
      <dgm:t>
        <a:bodyPr/>
        <a:lstStyle/>
        <a:p>
          <a:pPr algn="just"/>
          <a:endParaRPr lang="es-MX" sz="1800" b="0" dirty="0" smtClean="0">
            <a:latin typeface="Georgia"/>
          </a:endParaRPr>
        </a:p>
        <a:p>
          <a:pPr algn="just"/>
          <a:r>
            <a:rPr lang="es-MX" sz="1800" b="0" dirty="0" smtClean="0">
              <a:latin typeface="Georgia"/>
            </a:rPr>
            <a:t>Programar reuniones para analizar en el Espacio Común las áreas en las que se debe trabajar más para mejorar los procesos de aprendizaje por subsistema</a:t>
          </a:r>
        </a:p>
        <a:p>
          <a:pPr algn="just"/>
          <a:endParaRPr lang="es-ES" sz="1800" b="0" dirty="0">
            <a:latin typeface="Georgia"/>
            <a:cs typeface="Georgia"/>
          </a:endParaRPr>
        </a:p>
      </dgm:t>
    </dgm:pt>
    <dgm:pt modelId="{AD60B98A-441E-C344-AC1E-6547CE1E3809}" type="parTrans" cxnId="{243A9972-AB29-5F41-9D06-8E4327252F64}">
      <dgm:prSet/>
      <dgm:spPr/>
      <dgm:t>
        <a:bodyPr/>
        <a:lstStyle/>
        <a:p>
          <a:pPr algn="just"/>
          <a:endParaRPr lang="es-ES" sz="1800">
            <a:latin typeface="Georgia"/>
            <a:cs typeface="Georgia"/>
          </a:endParaRPr>
        </a:p>
      </dgm:t>
    </dgm:pt>
    <dgm:pt modelId="{841C441E-C7DB-2945-A15B-1B6C5EE46C87}" type="sibTrans" cxnId="{243A9972-AB29-5F41-9D06-8E4327252F64}">
      <dgm:prSet/>
      <dgm:spPr/>
      <dgm:t>
        <a:bodyPr/>
        <a:lstStyle/>
        <a:p>
          <a:pPr algn="just"/>
          <a:endParaRPr lang="es-ES" sz="1800">
            <a:latin typeface="Georgia"/>
            <a:cs typeface="Georgia"/>
          </a:endParaRPr>
        </a:p>
      </dgm:t>
    </dgm:pt>
    <dgm:pt modelId="{CD4BE436-9D9E-9E4A-B13F-FF93DB02F600}">
      <dgm:prSet phldrT="[Texto]" custT="1"/>
      <dgm:spPr>
        <a:solidFill>
          <a:srgbClr val="31859C"/>
        </a:solidFill>
      </dgm:spPr>
      <dgm:t>
        <a:bodyPr/>
        <a:lstStyle/>
        <a:p>
          <a:pPr algn="just"/>
          <a:r>
            <a:rPr lang="es-MX" sz="1800" dirty="0" smtClean="0">
              <a:latin typeface="Georgia"/>
            </a:rPr>
            <a:t>Compartir las mejores prácticas de enseñanza en el aula de los diferentes subsistemas que integran el Espacio Común con mejores logros académicos</a:t>
          </a:r>
          <a:endParaRPr lang="es-ES" sz="1800" dirty="0">
            <a:latin typeface="Georgia"/>
            <a:cs typeface="Georgia"/>
          </a:endParaRPr>
        </a:p>
      </dgm:t>
    </dgm:pt>
    <dgm:pt modelId="{22E0EAC6-F1C3-3245-8F5B-5F12B74FDD16}" type="parTrans" cxnId="{ADB2C743-2C21-D24C-A669-D7B927856253}">
      <dgm:prSet/>
      <dgm:spPr/>
      <dgm:t>
        <a:bodyPr/>
        <a:lstStyle/>
        <a:p>
          <a:pPr algn="just"/>
          <a:endParaRPr lang="es-ES" sz="1800">
            <a:latin typeface="Georgia"/>
            <a:cs typeface="Georgia"/>
          </a:endParaRPr>
        </a:p>
      </dgm:t>
    </dgm:pt>
    <dgm:pt modelId="{A42DE0AB-A71D-AA4F-9ACF-E98D978D9B51}" type="sibTrans" cxnId="{ADB2C743-2C21-D24C-A669-D7B927856253}">
      <dgm:prSet/>
      <dgm:spPr/>
      <dgm:t>
        <a:bodyPr/>
        <a:lstStyle/>
        <a:p>
          <a:pPr algn="just"/>
          <a:endParaRPr lang="es-ES" sz="1800">
            <a:latin typeface="Georgia"/>
            <a:cs typeface="Georgia"/>
          </a:endParaRPr>
        </a:p>
      </dgm:t>
    </dgm:pt>
    <dgm:pt modelId="{BF1D3BF8-6EF2-154E-BE45-97F3123C66D6}" type="pres">
      <dgm:prSet presAssocID="{6192ED19-E3D3-F94E-A6F4-AA5CF4048652}" presName="linearFlow" presStyleCnt="0">
        <dgm:presLayoutVars>
          <dgm:dir/>
          <dgm:resizeHandles val="exact"/>
        </dgm:presLayoutVars>
      </dgm:prSet>
      <dgm:spPr/>
      <dgm:t>
        <a:bodyPr/>
        <a:lstStyle/>
        <a:p>
          <a:endParaRPr lang="es-ES"/>
        </a:p>
      </dgm:t>
    </dgm:pt>
    <dgm:pt modelId="{64B63136-D63A-4648-977E-71B60BE01AFF}" type="pres">
      <dgm:prSet presAssocID="{650C97FA-FB49-3A47-8803-FE4F44056AFA}" presName="composite" presStyleCnt="0"/>
      <dgm:spPr/>
    </dgm:pt>
    <dgm:pt modelId="{5A25CD1D-7E01-664E-B501-AC0B6979405C}" type="pres">
      <dgm:prSet presAssocID="{650C97FA-FB49-3A47-8803-FE4F44056AFA}" presName="imgShp" presStyleLbl="fgImgPlace1" presStyleIdx="0" presStyleCnt="2" custLinFactNeighborX="-21042" custLinFactNeighborY="-136"/>
      <dgm:spPr>
        <a:solidFill>
          <a:schemeClr val="accent5">
            <a:lumMod val="60000"/>
            <a:lumOff val="40000"/>
          </a:schemeClr>
        </a:solidFill>
      </dgm:spPr>
    </dgm:pt>
    <dgm:pt modelId="{F58F755D-4B39-5F45-99C3-4F87679C17F4}" type="pres">
      <dgm:prSet presAssocID="{650C97FA-FB49-3A47-8803-FE4F44056AFA}" presName="txShp" presStyleLbl="node1" presStyleIdx="0" presStyleCnt="2" custScaleX="126523" custLinFactNeighborX="7516" custLinFactNeighborY="-136">
        <dgm:presLayoutVars>
          <dgm:bulletEnabled val="1"/>
        </dgm:presLayoutVars>
      </dgm:prSet>
      <dgm:spPr/>
      <dgm:t>
        <a:bodyPr/>
        <a:lstStyle/>
        <a:p>
          <a:endParaRPr lang="es-ES"/>
        </a:p>
      </dgm:t>
    </dgm:pt>
    <dgm:pt modelId="{DF19D878-BCDE-5845-9490-7C5B19EE7916}" type="pres">
      <dgm:prSet presAssocID="{841C441E-C7DB-2945-A15B-1B6C5EE46C87}" presName="spacing" presStyleCnt="0"/>
      <dgm:spPr/>
    </dgm:pt>
    <dgm:pt modelId="{81366B87-4F7E-7442-821E-13074236E182}" type="pres">
      <dgm:prSet presAssocID="{CD4BE436-9D9E-9E4A-B13F-FF93DB02F600}" presName="composite" presStyleCnt="0"/>
      <dgm:spPr/>
    </dgm:pt>
    <dgm:pt modelId="{1AF39760-5A24-7B47-A324-662149341AA9}" type="pres">
      <dgm:prSet presAssocID="{CD4BE436-9D9E-9E4A-B13F-FF93DB02F600}" presName="imgShp" presStyleLbl="fgImgPlace1" presStyleIdx="1" presStyleCnt="2" custLinFactNeighborX="-25250" custLinFactNeighborY="2105"/>
      <dgm:spPr>
        <a:solidFill>
          <a:srgbClr val="93CDDD"/>
        </a:solidFill>
      </dgm:spPr>
    </dgm:pt>
    <dgm:pt modelId="{B0AC2B5F-8214-6440-A114-1A41872D3F92}" type="pres">
      <dgm:prSet presAssocID="{CD4BE436-9D9E-9E4A-B13F-FF93DB02F600}" presName="txShp" presStyleLbl="node1" presStyleIdx="1" presStyleCnt="2" custScaleX="126205" custLinFactNeighborX="7810">
        <dgm:presLayoutVars>
          <dgm:bulletEnabled val="1"/>
        </dgm:presLayoutVars>
      </dgm:prSet>
      <dgm:spPr/>
      <dgm:t>
        <a:bodyPr/>
        <a:lstStyle/>
        <a:p>
          <a:endParaRPr lang="es-ES"/>
        </a:p>
      </dgm:t>
    </dgm:pt>
  </dgm:ptLst>
  <dgm:cxnLst>
    <dgm:cxn modelId="{49DC3146-77B5-4B24-A3B7-4E744FE6F755}" type="presOf" srcId="{6192ED19-E3D3-F94E-A6F4-AA5CF4048652}" destId="{BF1D3BF8-6EF2-154E-BE45-97F3123C66D6}" srcOrd="0" destOrd="0" presId="urn:microsoft.com/office/officeart/2005/8/layout/vList3"/>
    <dgm:cxn modelId="{243A9972-AB29-5F41-9D06-8E4327252F64}" srcId="{6192ED19-E3D3-F94E-A6F4-AA5CF4048652}" destId="{650C97FA-FB49-3A47-8803-FE4F44056AFA}" srcOrd="0" destOrd="0" parTransId="{AD60B98A-441E-C344-AC1E-6547CE1E3809}" sibTransId="{841C441E-C7DB-2945-A15B-1B6C5EE46C87}"/>
    <dgm:cxn modelId="{A31CDC6D-0A2D-4039-B555-98DD877D4260}" type="presOf" srcId="{650C97FA-FB49-3A47-8803-FE4F44056AFA}" destId="{F58F755D-4B39-5F45-99C3-4F87679C17F4}" srcOrd="0" destOrd="0" presId="urn:microsoft.com/office/officeart/2005/8/layout/vList3"/>
    <dgm:cxn modelId="{AE66B556-EFAF-47B6-BC60-8BBD70A57652}" type="presOf" srcId="{CD4BE436-9D9E-9E4A-B13F-FF93DB02F600}" destId="{B0AC2B5F-8214-6440-A114-1A41872D3F92}" srcOrd="0" destOrd="0" presId="urn:microsoft.com/office/officeart/2005/8/layout/vList3"/>
    <dgm:cxn modelId="{ADB2C743-2C21-D24C-A669-D7B927856253}" srcId="{6192ED19-E3D3-F94E-A6F4-AA5CF4048652}" destId="{CD4BE436-9D9E-9E4A-B13F-FF93DB02F600}" srcOrd="1" destOrd="0" parTransId="{22E0EAC6-F1C3-3245-8F5B-5F12B74FDD16}" sibTransId="{A42DE0AB-A71D-AA4F-9ACF-E98D978D9B51}"/>
    <dgm:cxn modelId="{EA6CD618-1093-4FB7-9FE6-1BDFC5867FB5}" type="presParOf" srcId="{BF1D3BF8-6EF2-154E-BE45-97F3123C66D6}" destId="{64B63136-D63A-4648-977E-71B60BE01AFF}" srcOrd="0" destOrd="0" presId="urn:microsoft.com/office/officeart/2005/8/layout/vList3"/>
    <dgm:cxn modelId="{5CFFA60F-4FDC-4A5A-8C9D-9002CC844A66}" type="presParOf" srcId="{64B63136-D63A-4648-977E-71B60BE01AFF}" destId="{5A25CD1D-7E01-664E-B501-AC0B6979405C}" srcOrd="0" destOrd="0" presId="urn:microsoft.com/office/officeart/2005/8/layout/vList3"/>
    <dgm:cxn modelId="{7381B673-9F5D-4AC2-9940-2FD72712A4F8}" type="presParOf" srcId="{64B63136-D63A-4648-977E-71B60BE01AFF}" destId="{F58F755D-4B39-5F45-99C3-4F87679C17F4}" srcOrd="1" destOrd="0" presId="urn:microsoft.com/office/officeart/2005/8/layout/vList3"/>
    <dgm:cxn modelId="{1A715D53-AA6A-4BDA-9086-1BB782B8F93B}" type="presParOf" srcId="{BF1D3BF8-6EF2-154E-BE45-97F3123C66D6}" destId="{DF19D878-BCDE-5845-9490-7C5B19EE7916}" srcOrd="1" destOrd="0" presId="urn:microsoft.com/office/officeart/2005/8/layout/vList3"/>
    <dgm:cxn modelId="{30EBF24C-5E66-451D-BBB3-E242593D8CA0}" type="presParOf" srcId="{BF1D3BF8-6EF2-154E-BE45-97F3123C66D6}" destId="{81366B87-4F7E-7442-821E-13074236E182}" srcOrd="2" destOrd="0" presId="urn:microsoft.com/office/officeart/2005/8/layout/vList3"/>
    <dgm:cxn modelId="{6E816E7E-7CBD-4C32-93E3-EEEC02884B2F}" type="presParOf" srcId="{81366B87-4F7E-7442-821E-13074236E182}" destId="{1AF39760-5A24-7B47-A324-662149341AA9}" srcOrd="0" destOrd="0" presId="urn:microsoft.com/office/officeart/2005/8/layout/vList3"/>
    <dgm:cxn modelId="{75DFA8BF-F5E4-4A7D-AA87-B19D0DC85D13}" type="presParOf" srcId="{81366B87-4F7E-7442-821E-13074236E182}" destId="{B0AC2B5F-8214-6440-A114-1A41872D3F9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C9BDF-514D-034C-BB13-C8A53F514038}">
      <dsp:nvSpPr>
        <dsp:cNvPr id="0" name=""/>
        <dsp:cNvSpPr/>
      </dsp:nvSpPr>
      <dsp:spPr>
        <a:xfrm>
          <a:off x="0" y="2074"/>
          <a:ext cx="3600400" cy="0"/>
        </a:xfrm>
        <a:prstGeom prst="lin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378B045-5C6E-3443-B706-E3E05BA1F3CB}">
      <dsp:nvSpPr>
        <dsp:cNvPr id="0" name=""/>
        <dsp:cNvSpPr/>
      </dsp:nvSpPr>
      <dsp:spPr>
        <a:xfrm>
          <a:off x="0" y="2074"/>
          <a:ext cx="3600400" cy="70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dirty="0" smtClean="0">
              <a:latin typeface="Georgia" panose="02040502050405020303" pitchFamily="18" charset="0"/>
            </a:rPr>
            <a:t>Siguen una trayectoria curricular preestablecida</a:t>
          </a:r>
          <a:endParaRPr lang="es-ES" sz="1800" kern="1200" dirty="0">
            <a:latin typeface="Georgia" panose="02040502050405020303" pitchFamily="18" charset="0"/>
          </a:endParaRPr>
        </a:p>
      </dsp:txBody>
      <dsp:txXfrm>
        <a:off x="0" y="2074"/>
        <a:ext cx="3600400" cy="707387"/>
      </dsp:txXfrm>
    </dsp:sp>
    <dsp:sp modelId="{04AD854B-4B39-DA45-92B6-BF550EE542E2}">
      <dsp:nvSpPr>
        <dsp:cNvPr id="0" name=""/>
        <dsp:cNvSpPr/>
      </dsp:nvSpPr>
      <dsp:spPr>
        <a:xfrm>
          <a:off x="0" y="709461"/>
          <a:ext cx="3600400" cy="0"/>
        </a:xfrm>
        <a:prstGeom prst="line">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w="9525" cap="flat" cmpd="sng" algn="ctr">
          <a:solidFill>
            <a:schemeClr val="accent4">
              <a:hueOff val="-892954"/>
              <a:satOff val="5380"/>
              <a:lumOff val="431"/>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8C78D00-9E2C-3844-B4C4-7D406C325429}">
      <dsp:nvSpPr>
        <dsp:cNvPr id="0" name=""/>
        <dsp:cNvSpPr/>
      </dsp:nvSpPr>
      <dsp:spPr>
        <a:xfrm>
          <a:off x="0" y="709461"/>
          <a:ext cx="3600400" cy="70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smtClean="0">
              <a:latin typeface="Georgia" panose="02040502050405020303" pitchFamily="18" charset="0"/>
            </a:rPr>
            <a:t>Mediación </a:t>
          </a:r>
          <a:r>
            <a:rPr lang="es-MX" sz="1800" kern="1200" dirty="0" smtClean="0">
              <a:latin typeface="Georgia" panose="02040502050405020303" pitchFamily="18" charset="0"/>
            </a:rPr>
            <a:t>docente obligatoria</a:t>
          </a:r>
          <a:endParaRPr lang="es-ES" sz="1800" kern="1200" dirty="0">
            <a:latin typeface="Georgia" panose="02040502050405020303" pitchFamily="18" charset="0"/>
          </a:endParaRPr>
        </a:p>
      </dsp:txBody>
      <dsp:txXfrm>
        <a:off x="0" y="709461"/>
        <a:ext cx="3600400" cy="707387"/>
      </dsp:txXfrm>
    </dsp:sp>
    <dsp:sp modelId="{87133227-E047-6340-BF25-E20872116F2B}">
      <dsp:nvSpPr>
        <dsp:cNvPr id="0" name=""/>
        <dsp:cNvSpPr/>
      </dsp:nvSpPr>
      <dsp:spPr>
        <a:xfrm>
          <a:off x="0" y="1416848"/>
          <a:ext cx="3600400" cy="0"/>
        </a:xfrm>
        <a:prstGeom prst="line">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w="9525" cap="flat" cmpd="sng" algn="ctr">
          <a:solidFill>
            <a:schemeClr val="accent4">
              <a:hueOff val="-1785908"/>
              <a:satOff val="10760"/>
              <a:lumOff val="862"/>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1DF22E3-D093-2944-94B4-2102E66DCDBB}">
      <dsp:nvSpPr>
        <dsp:cNvPr id="0" name=""/>
        <dsp:cNvSpPr/>
      </dsp:nvSpPr>
      <dsp:spPr>
        <a:xfrm>
          <a:off x="0" y="1416848"/>
          <a:ext cx="3600400" cy="70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dirty="0" smtClean="0">
              <a:latin typeface="Georgia" panose="02040502050405020303" pitchFamily="18" charset="0"/>
            </a:rPr>
            <a:t>Puede acceder al servicio educativo desde diversos espacios</a:t>
          </a:r>
          <a:endParaRPr lang="es-ES" sz="1800" kern="1200" dirty="0">
            <a:latin typeface="Georgia" panose="02040502050405020303" pitchFamily="18" charset="0"/>
          </a:endParaRPr>
        </a:p>
      </dsp:txBody>
      <dsp:txXfrm>
        <a:off x="0" y="1416848"/>
        <a:ext cx="3600400" cy="707387"/>
      </dsp:txXfrm>
    </dsp:sp>
    <dsp:sp modelId="{1AB72F97-8403-234C-86CF-A0B2513FD85F}">
      <dsp:nvSpPr>
        <dsp:cNvPr id="0" name=""/>
        <dsp:cNvSpPr/>
      </dsp:nvSpPr>
      <dsp:spPr>
        <a:xfrm>
          <a:off x="0" y="2124236"/>
          <a:ext cx="3600400" cy="0"/>
        </a:xfrm>
        <a:prstGeom prst="line">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w="9525" cap="flat" cmpd="sng" algn="ctr">
          <a:solidFill>
            <a:schemeClr val="accent4">
              <a:hueOff val="-2678862"/>
              <a:satOff val="16139"/>
              <a:lumOff val="1294"/>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74D8788-8A27-704A-B7BE-73E74E57AC47}">
      <dsp:nvSpPr>
        <dsp:cNvPr id="0" name=""/>
        <dsp:cNvSpPr/>
      </dsp:nvSpPr>
      <dsp:spPr>
        <a:xfrm>
          <a:off x="0" y="2124236"/>
          <a:ext cx="3600400" cy="70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dirty="0" smtClean="0">
              <a:latin typeface="Georgia" panose="02040502050405020303" pitchFamily="18" charset="0"/>
            </a:rPr>
            <a:t>Mediación digital es imprescindible</a:t>
          </a:r>
          <a:endParaRPr lang="es-ES" sz="1800" kern="1200" dirty="0">
            <a:latin typeface="Georgia" panose="02040502050405020303" pitchFamily="18" charset="0"/>
          </a:endParaRPr>
        </a:p>
      </dsp:txBody>
      <dsp:txXfrm>
        <a:off x="0" y="2124236"/>
        <a:ext cx="3600400" cy="707387"/>
      </dsp:txXfrm>
    </dsp:sp>
    <dsp:sp modelId="{B3309E6D-8176-2546-B391-E504D57E57C8}">
      <dsp:nvSpPr>
        <dsp:cNvPr id="0" name=""/>
        <dsp:cNvSpPr/>
      </dsp:nvSpPr>
      <dsp:spPr>
        <a:xfrm>
          <a:off x="0" y="2831623"/>
          <a:ext cx="3600400" cy="0"/>
        </a:xfrm>
        <a:prstGeom prst="line">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w="9525" cap="flat" cmpd="sng" algn="ctr">
          <a:solidFill>
            <a:schemeClr val="accent4">
              <a:hueOff val="-3571816"/>
              <a:satOff val="21519"/>
              <a:lumOff val="1725"/>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2D3106F-F310-8643-88EB-CB182A1DA632}">
      <dsp:nvSpPr>
        <dsp:cNvPr id="0" name=""/>
        <dsp:cNvSpPr/>
      </dsp:nvSpPr>
      <dsp:spPr>
        <a:xfrm>
          <a:off x="0" y="2831623"/>
          <a:ext cx="3600400" cy="70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dirty="0" smtClean="0">
              <a:latin typeface="Georgia" panose="02040502050405020303" pitchFamily="18" charset="0"/>
            </a:rPr>
            <a:t>Calendario fijo con un horario flexible</a:t>
          </a:r>
          <a:endParaRPr lang="es-ES" sz="1800" kern="1200" dirty="0">
            <a:latin typeface="Georgia" panose="02040502050405020303" pitchFamily="18" charset="0"/>
          </a:endParaRPr>
        </a:p>
      </dsp:txBody>
      <dsp:txXfrm>
        <a:off x="0" y="2831623"/>
        <a:ext cx="3600400" cy="707387"/>
      </dsp:txXfrm>
    </dsp:sp>
    <dsp:sp modelId="{9C91605C-6F49-8940-8D32-22A2246F2391}">
      <dsp:nvSpPr>
        <dsp:cNvPr id="0" name=""/>
        <dsp:cNvSpPr/>
      </dsp:nvSpPr>
      <dsp:spPr>
        <a:xfrm>
          <a:off x="0" y="3539010"/>
          <a:ext cx="3600400" cy="0"/>
        </a:xfrm>
        <a:prstGeom prst="lin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43F2599-AD42-6141-B5B6-BDBC68303698}">
      <dsp:nvSpPr>
        <dsp:cNvPr id="0" name=""/>
        <dsp:cNvSpPr/>
      </dsp:nvSpPr>
      <dsp:spPr>
        <a:xfrm>
          <a:off x="0" y="3539010"/>
          <a:ext cx="3600400" cy="70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MX" sz="1800" kern="1200" dirty="0" smtClean="0">
              <a:latin typeface="Georgia" panose="02040502050405020303" pitchFamily="18" charset="0"/>
            </a:rPr>
            <a:t>Sujetos a evaluaciones </a:t>
          </a:r>
          <a:endParaRPr lang="es-ES" sz="1800" kern="1200" dirty="0">
            <a:latin typeface="Georgia" panose="02040502050405020303" pitchFamily="18" charset="0"/>
          </a:endParaRPr>
        </a:p>
      </dsp:txBody>
      <dsp:txXfrm>
        <a:off x="0" y="3539010"/>
        <a:ext cx="3600400" cy="7073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F14CB-1609-40AC-AA24-A84E419DA03D}">
      <dsp:nvSpPr>
        <dsp:cNvPr id="0" name=""/>
        <dsp:cNvSpPr/>
      </dsp:nvSpPr>
      <dsp:spPr>
        <a:xfrm rot="5400000">
          <a:off x="735197" y="1954421"/>
          <a:ext cx="1747869" cy="1989887"/>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6DA80D-A68E-4726-96EB-A24FB946607D}">
      <dsp:nvSpPr>
        <dsp:cNvPr id="0" name=""/>
        <dsp:cNvSpPr/>
      </dsp:nvSpPr>
      <dsp:spPr>
        <a:xfrm>
          <a:off x="272117" y="16873"/>
          <a:ext cx="2942383" cy="2059572"/>
        </a:xfrm>
        <a:prstGeom prst="roundRect">
          <a:avLst>
            <a:gd name="adj" fmla="val 1667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500" kern="1200" dirty="0" smtClean="0">
              <a:latin typeface="Georgia" pitchFamily="18" charset="0"/>
            </a:rPr>
            <a:t>Matrícula  inicial de 20,000 estudiantes </a:t>
          </a:r>
        </a:p>
        <a:p>
          <a:pPr lvl="0" algn="ctr" defTabSz="844550">
            <a:lnSpc>
              <a:spcPct val="90000"/>
            </a:lnSpc>
            <a:spcBef>
              <a:spcPct val="0"/>
            </a:spcBef>
            <a:spcAft>
              <a:spcPct val="35000"/>
            </a:spcAft>
          </a:pPr>
          <a:r>
            <a:rPr lang="es-MX" sz="2500" kern="1200" dirty="0" smtClean="0">
              <a:latin typeface="Georgia" pitchFamily="18" charset="0"/>
            </a:rPr>
            <a:t>en agosto de 2014</a:t>
          </a:r>
          <a:endParaRPr lang="es-MX" sz="2500" kern="1200" dirty="0">
            <a:latin typeface="Georgia" pitchFamily="18" charset="0"/>
          </a:endParaRPr>
        </a:p>
      </dsp:txBody>
      <dsp:txXfrm>
        <a:off x="372675" y="117431"/>
        <a:ext cx="2741267" cy="1858456"/>
      </dsp:txXfrm>
    </dsp:sp>
    <dsp:sp modelId="{2CE42591-3173-4D8C-A4D8-4050F065CECC}">
      <dsp:nvSpPr>
        <dsp:cNvPr id="0" name=""/>
        <dsp:cNvSpPr/>
      </dsp:nvSpPr>
      <dsp:spPr>
        <a:xfrm>
          <a:off x="3380961" y="139091"/>
          <a:ext cx="2820938" cy="1664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latin typeface="Georgia" pitchFamily="18" charset="0"/>
            </a:rPr>
            <a:t>Cobertura e inclusión </a:t>
          </a:r>
          <a:endParaRPr lang="es-MX" sz="1600" kern="1200" dirty="0">
            <a:latin typeface="Georgia" pitchFamily="18" charset="0"/>
          </a:endParaRPr>
        </a:p>
      </dsp:txBody>
      <dsp:txXfrm>
        <a:off x="3380961" y="139091"/>
        <a:ext cx="2820938" cy="1664637"/>
      </dsp:txXfrm>
    </dsp:sp>
    <dsp:sp modelId="{FEB34A72-3D21-40BA-8A23-8376ABA88F31}">
      <dsp:nvSpPr>
        <dsp:cNvPr id="0" name=""/>
        <dsp:cNvSpPr/>
      </dsp:nvSpPr>
      <dsp:spPr>
        <a:xfrm>
          <a:off x="2635667" y="2321288"/>
          <a:ext cx="2942383" cy="2059572"/>
        </a:xfrm>
        <a:prstGeom prst="roundRect">
          <a:avLst>
            <a:gd name="adj" fmla="val 1667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MX" sz="2800" kern="1200" dirty="0" smtClean="0">
              <a:latin typeface="Georgia" pitchFamily="18" charset="0"/>
            </a:rPr>
            <a:t>Al menos 70%</a:t>
          </a:r>
          <a:endParaRPr lang="es-MX" sz="2800" kern="1200" dirty="0">
            <a:latin typeface="Georgia" pitchFamily="18" charset="0"/>
          </a:endParaRPr>
        </a:p>
      </dsp:txBody>
      <dsp:txXfrm>
        <a:off x="2736225" y="2421846"/>
        <a:ext cx="2741267" cy="1858456"/>
      </dsp:txXfrm>
    </dsp:sp>
    <dsp:sp modelId="{F8050E7E-CA33-412D-819C-F6CF39F8D49C}">
      <dsp:nvSpPr>
        <dsp:cNvPr id="0" name=""/>
        <dsp:cNvSpPr/>
      </dsp:nvSpPr>
      <dsp:spPr>
        <a:xfrm>
          <a:off x="5817472" y="2526880"/>
          <a:ext cx="2140009" cy="1664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s-MX" sz="1600" kern="1200" dirty="0" smtClean="0">
              <a:latin typeface="Georgia" pitchFamily="18" charset="0"/>
            </a:rPr>
            <a:t>Eficiencia terminal</a:t>
          </a:r>
          <a:endParaRPr lang="es-MX" sz="1600" kern="1200" dirty="0">
            <a:latin typeface="Georgia" pitchFamily="18" charset="0"/>
          </a:endParaRPr>
        </a:p>
      </dsp:txBody>
      <dsp:txXfrm>
        <a:off x="5817472" y="2526880"/>
        <a:ext cx="2140009" cy="1664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755D-4B39-5F45-99C3-4F87679C17F4}">
      <dsp:nvSpPr>
        <dsp:cNvPr id="0" name=""/>
        <dsp:cNvSpPr/>
      </dsp:nvSpPr>
      <dsp:spPr>
        <a:xfrm rot="10800000">
          <a:off x="1121800" y="0"/>
          <a:ext cx="7300178" cy="1257450"/>
        </a:xfrm>
        <a:prstGeom prst="homePlate">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501" tIns="68580" rIns="128016" bIns="68580" numCol="1" spcCol="1270" anchor="ctr" anchorCtr="0">
          <a:noAutofit/>
        </a:bodyPr>
        <a:lstStyle/>
        <a:p>
          <a:pPr lvl="0" defTabSz="800100">
            <a:lnSpc>
              <a:spcPct val="90000"/>
            </a:lnSpc>
            <a:spcBef>
              <a:spcPct val="0"/>
            </a:spcBef>
            <a:spcAft>
              <a:spcPct val="35000"/>
            </a:spcAft>
          </a:pPr>
          <a:r>
            <a:rPr lang="es-ES" sz="1800" kern="1200" dirty="0" smtClean="0">
              <a:latin typeface="Georgia"/>
              <a:cs typeface="Georgia"/>
            </a:rPr>
            <a:t>Contribuir a la difusión del </a:t>
          </a:r>
          <a:r>
            <a:rPr lang="es-MX" sz="1800" kern="1200" dirty="0" smtClean="0">
              <a:latin typeface="Georgia"/>
            </a:rPr>
            <a:t>servicio educativo de la “PREPA EN LÍNEA – SEP”</a:t>
          </a:r>
        </a:p>
        <a:p>
          <a:pPr lvl="0" algn="l" defTabSz="800100">
            <a:lnSpc>
              <a:spcPct val="90000"/>
            </a:lnSpc>
            <a:spcBef>
              <a:spcPct val="0"/>
            </a:spcBef>
            <a:spcAft>
              <a:spcPct val="35000"/>
            </a:spcAft>
          </a:pPr>
          <a:r>
            <a:rPr lang="es-ES" sz="1800" kern="1200" dirty="0" smtClean="0">
              <a:latin typeface="Georgia"/>
              <a:cs typeface="Georgia"/>
            </a:rPr>
            <a:t> </a:t>
          </a:r>
          <a:endParaRPr lang="es-ES" sz="1800" kern="1200" dirty="0">
            <a:latin typeface="Georgia"/>
            <a:cs typeface="Georgia"/>
          </a:endParaRPr>
        </a:p>
      </dsp:txBody>
      <dsp:txXfrm rot="10800000">
        <a:off x="1436162" y="0"/>
        <a:ext cx="6985816" cy="1257450"/>
      </dsp:txXfrm>
    </dsp:sp>
    <dsp:sp modelId="{5A25CD1D-7E01-664E-B501-AC0B6979405C}">
      <dsp:nvSpPr>
        <dsp:cNvPr id="0" name=""/>
        <dsp:cNvSpPr/>
      </dsp:nvSpPr>
      <dsp:spPr>
        <a:xfrm>
          <a:off x="559988" y="0"/>
          <a:ext cx="1257450" cy="1257450"/>
        </a:xfrm>
        <a:prstGeom prst="ellipse">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0AC2B5F-8214-6440-A114-1A41872D3F92}">
      <dsp:nvSpPr>
        <dsp:cNvPr id="0" name=""/>
        <dsp:cNvSpPr/>
      </dsp:nvSpPr>
      <dsp:spPr>
        <a:xfrm rot="10800000">
          <a:off x="1147937" y="1634256"/>
          <a:ext cx="7281830" cy="1257450"/>
        </a:xfrm>
        <a:prstGeom prst="homePlate">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501" tIns="68580" rIns="128016" bIns="68580" numCol="1" spcCol="1270" anchor="ctr" anchorCtr="0">
          <a:noAutofit/>
        </a:bodyPr>
        <a:lstStyle/>
        <a:p>
          <a:pPr lvl="0" defTabSz="800100">
            <a:lnSpc>
              <a:spcPct val="90000"/>
            </a:lnSpc>
            <a:spcBef>
              <a:spcPct val="0"/>
            </a:spcBef>
            <a:spcAft>
              <a:spcPct val="35000"/>
            </a:spcAft>
          </a:pPr>
          <a:endParaRPr lang="es-MX" sz="1800" kern="1200" dirty="0" smtClean="0">
            <a:latin typeface="Georgia"/>
          </a:endParaRPr>
        </a:p>
        <a:p>
          <a:pPr lvl="0" defTabSz="800100">
            <a:lnSpc>
              <a:spcPct val="90000"/>
            </a:lnSpc>
            <a:spcBef>
              <a:spcPct val="0"/>
            </a:spcBef>
            <a:spcAft>
              <a:spcPct val="35000"/>
            </a:spcAft>
          </a:pPr>
          <a:r>
            <a:rPr lang="es-MX" sz="1800" kern="1200" dirty="0" smtClean="0">
              <a:latin typeface="Georgia"/>
            </a:rPr>
            <a:t>Brindar asesoría, orientación y apoyo para el registro de los interesados en cursar la educación media superior en la “PREPA EN LÍNEA – SEP”</a:t>
          </a:r>
        </a:p>
        <a:p>
          <a:pPr lvl="0" algn="l" defTabSz="800100">
            <a:lnSpc>
              <a:spcPct val="90000"/>
            </a:lnSpc>
            <a:spcBef>
              <a:spcPct val="0"/>
            </a:spcBef>
            <a:spcAft>
              <a:spcPct val="35000"/>
            </a:spcAft>
          </a:pPr>
          <a:endParaRPr lang="es-ES" sz="1800" kern="1200" dirty="0">
            <a:latin typeface="Georgia"/>
            <a:cs typeface="Georgia"/>
          </a:endParaRPr>
        </a:p>
      </dsp:txBody>
      <dsp:txXfrm rot="10800000">
        <a:off x="1462299" y="1634256"/>
        <a:ext cx="6967468" cy="1257450"/>
      </dsp:txXfrm>
    </dsp:sp>
    <dsp:sp modelId="{1AF39760-5A24-7B47-A324-662149341AA9}">
      <dsp:nvSpPr>
        <dsp:cNvPr id="0" name=""/>
        <dsp:cNvSpPr/>
      </dsp:nvSpPr>
      <dsp:spPr>
        <a:xfrm>
          <a:off x="507074" y="1660725"/>
          <a:ext cx="1257450" cy="1257450"/>
        </a:xfrm>
        <a:prstGeom prst="ellipse">
          <a:avLst/>
        </a:prstGeom>
        <a:solidFill>
          <a:srgbClr val="93CDDD"/>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153DEC-87B5-3543-A164-C6F5C81B2B2A}">
      <dsp:nvSpPr>
        <dsp:cNvPr id="0" name=""/>
        <dsp:cNvSpPr/>
      </dsp:nvSpPr>
      <dsp:spPr>
        <a:xfrm rot="10800000">
          <a:off x="1080141" y="3268512"/>
          <a:ext cx="7380841" cy="1257450"/>
        </a:xfrm>
        <a:prstGeom prst="homePlate">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501" tIns="68580" rIns="128016" bIns="68580" numCol="1" spcCol="1270" anchor="ctr" anchorCtr="0">
          <a:noAutofit/>
        </a:bodyPr>
        <a:lstStyle/>
        <a:p>
          <a:pPr lvl="0" defTabSz="800100">
            <a:lnSpc>
              <a:spcPct val="90000"/>
            </a:lnSpc>
            <a:spcBef>
              <a:spcPct val="0"/>
            </a:spcBef>
            <a:spcAft>
              <a:spcPct val="35000"/>
            </a:spcAft>
          </a:pPr>
          <a:endParaRPr lang="es-MX" sz="1800" kern="1200" dirty="0" smtClean="0">
            <a:latin typeface="Georgia"/>
          </a:endParaRPr>
        </a:p>
        <a:p>
          <a:pPr lvl="0" defTabSz="800100">
            <a:lnSpc>
              <a:spcPct val="90000"/>
            </a:lnSpc>
            <a:spcBef>
              <a:spcPct val="0"/>
            </a:spcBef>
            <a:spcAft>
              <a:spcPct val="35000"/>
            </a:spcAft>
          </a:pPr>
          <a:r>
            <a:rPr lang="es-MX" sz="1800" kern="1200" dirty="0" smtClean="0">
              <a:latin typeface="Georgia"/>
            </a:rPr>
            <a:t>Apoyar a los estudiantes de la “PREPA EN LÍNEA – SEP” con espacios públicos  adecuados que cuenten con equipamiento y conectividad</a:t>
          </a:r>
        </a:p>
        <a:p>
          <a:pPr lvl="0" algn="l" defTabSz="800100">
            <a:lnSpc>
              <a:spcPct val="90000"/>
            </a:lnSpc>
            <a:spcBef>
              <a:spcPct val="0"/>
            </a:spcBef>
            <a:spcAft>
              <a:spcPct val="35000"/>
            </a:spcAft>
          </a:pPr>
          <a:endParaRPr lang="es-ES" sz="1800" kern="1200" dirty="0">
            <a:latin typeface="Georgia"/>
            <a:cs typeface="Georgia"/>
          </a:endParaRPr>
        </a:p>
      </dsp:txBody>
      <dsp:txXfrm rot="10800000">
        <a:off x="1394503" y="3268512"/>
        <a:ext cx="7066479" cy="1257450"/>
      </dsp:txXfrm>
    </dsp:sp>
    <dsp:sp modelId="{8AD83AB1-6F2D-1042-915E-046E8C7AAEBD}">
      <dsp:nvSpPr>
        <dsp:cNvPr id="0" name=""/>
        <dsp:cNvSpPr/>
      </dsp:nvSpPr>
      <dsp:spPr>
        <a:xfrm>
          <a:off x="445120" y="3268512"/>
          <a:ext cx="1257450" cy="1257450"/>
        </a:xfrm>
        <a:prstGeom prst="ellipse">
          <a:avLst/>
        </a:prstGeom>
        <a:solidFill>
          <a:srgbClr val="93CDDD"/>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5AF77-0E6E-469F-B2B1-19FCFC36D34A}">
      <dsp:nvSpPr>
        <dsp:cNvPr id="0" name=""/>
        <dsp:cNvSpPr/>
      </dsp:nvSpPr>
      <dsp:spPr>
        <a:xfrm>
          <a:off x="5966" y="-165621"/>
          <a:ext cx="2800636" cy="5227786"/>
        </a:xfrm>
        <a:prstGeom prst="roundRect">
          <a:avLst>
            <a:gd name="adj" fmla="val 5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78867" rIns="102235" bIns="0" numCol="1" spcCol="1270" anchor="t" anchorCtr="0">
          <a:noAutofit/>
        </a:bodyPr>
        <a:lstStyle/>
        <a:p>
          <a:pPr lvl="0" algn="r" defTabSz="1022350">
            <a:lnSpc>
              <a:spcPct val="90000"/>
            </a:lnSpc>
            <a:spcBef>
              <a:spcPct val="0"/>
            </a:spcBef>
            <a:spcAft>
              <a:spcPct val="35000"/>
            </a:spcAft>
          </a:pPr>
          <a:r>
            <a:rPr lang="es-MX" sz="2300" kern="1200" dirty="0" smtClean="0"/>
            <a:t>Para quien ingresa a la EMS</a:t>
          </a:r>
          <a:endParaRPr lang="es-MX" sz="2300" kern="1200" dirty="0"/>
        </a:p>
      </dsp:txBody>
      <dsp:txXfrm rot="16200000">
        <a:off x="-1857362" y="1697707"/>
        <a:ext cx="4286785" cy="560127"/>
      </dsp:txXfrm>
    </dsp:sp>
    <dsp:sp modelId="{2A7D67F7-D0BB-4D75-8503-E35AB76D16C9}">
      <dsp:nvSpPr>
        <dsp:cNvPr id="0" name=""/>
        <dsp:cNvSpPr/>
      </dsp:nvSpPr>
      <dsp:spPr>
        <a:xfrm>
          <a:off x="569704" y="-165621"/>
          <a:ext cx="2086474" cy="5227786"/>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MX" sz="2000" kern="1200" dirty="0" smtClean="0"/>
            <a:t>-</a:t>
          </a:r>
          <a:r>
            <a:rPr lang="es-MX" sz="2000" kern="1200" dirty="0" smtClean="0">
              <a:latin typeface="Georgia" pitchFamily="18" charset="0"/>
            </a:rPr>
            <a:t>Guía para ingresar al bachillerato</a:t>
          </a:r>
        </a:p>
        <a:p>
          <a:pPr lvl="0" algn="l" defTabSz="889000">
            <a:lnSpc>
              <a:spcPct val="90000"/>
            </a:lnSpc>
            <a:spcBef>
              <a:spcPct val="0"/>
            </a:spcBef>
            <a:spcAft>
              <a:spcPct val="35000"/>
            </a:spcAft>
          </a:pPr>
          <a:r>
            <a:rPr lang="es-MX" sz="2000" kern="1200" dirty="0" smtClean="0">
              <a:latin typeface="Georgia" pitchFamily="18" charset="0"/>
            </a:rPr>
            <a:t>-Test vocacional para ingresar a Educación Media Superior</a:t>
          </a:r>
        </a:p>
        <a:p>
          <a:pPr lvl="0" algn="l" defTabSz="889000">
            <a:lnSpc>
              <a:spcPct val="90000"/>
            </a:lnSpc>
            <a:spcBef>
              <a:spcPct val="0"/>
            </a:spcBef>
            <a:spcAft>
              <a:spcPct val="35000"/>
            </a:spcAft>
          </a:pPr>
          <a:r>
            <a:rPr lang="es-MX" sz="2000" kern="1200" dirty="0" smtClean="0">
              <a:latin typeface="Georgia" pitchFamily="18" charset="0"/>
            </a:rPr>
            <a:t>- Tipos de bachillerato</a:t>
          </a:r>
        </a:p>
        <a:p>
          <a:pPr lvl="0" algn="l" defTabSz="889000">
            <a:lnSpc>
              <a:spcPct val="90000"/>
            </a:lnSpc>
            <a:spcBef>
              <a:spcPct val="0"/>
            </a:spcBef>
            <a:spcAft>
              <a:spcPct val="35000"/>
            </a:spcAft>
          </a:pPr>
          <a:r>
            <a:rPr lang="es-MX" sz="2000" kern="1200" dirty="0" smtClean="0">
              <a:latin typeface="Georgia" pitchFamily="18" charset="0"/>
            </a:rPr>
            <a:t>- Oferta educativa EMS</a:t>
          </a:r>
        </a:p>
        <a:p>
          <a:pPr lvl="0" algn="l" defTabSz="889000">
            <a:lnSpc>
              <a:spcPct val="90000"/>
            </a:lnSpc>
            <a:spcBef>
              <a:spcPct val="0"/>
            </a:spcBef>
            <a:spcAft>
              <a:spcPct val="35000"/>
            </a:spcAft>
          </a:pPr>
          <a:r>
            <a:rPr lang="es-MX" sz="2000" kern="1200" dirty="0" smtClean="0">
              <a:latin typeface="Georgia" pitchFamily="18" charset="0"/>
            </a:rPr>
            <a:t>- Ubicación geográfica de planteles</a:t>
          </a:r>
          <a:endParaRPr lang="es-MX" sz="2000" kern="1200" dirty="0">
            <a:latin typeface="Georgia" pitchFamily="18" charset="0"/>
          </a:endParaRPr>
        </a:p>
      </dsp:txBody>
      <dsp:txXfrm>
        <a:off x="569704" y="-165621"/>
        <a:ext cx="2086474" cy="5227786"/>
      </dsp:txXfrm>
    </dsp:sp>
    <dsp:sp modelId="{476BD567-0526-49E2-9798-59CF63A6CB48}">
      <dsp:nvSpPr>
        <dsp:cNvPr id="0" name=""/>
        <dsp:cNvSpPr/>
      </dsp:nvSpPr>
      <dsp:spPr>
        <a:xfrm>
          <a:off x="2906368" y="-165621"/>
          <a:ext cx="2850433" cy="5227786"/>
        </a:xfrm>
        <a:prstGeom prst="roundRect">
          <a:avLst>
            <a:gd name="adj" fmla="val 5000"/>
          </a:avLst>
        </a:prstGeom>
        <a:solidFill>
          <a:schemeClr val="accent2">
            <a:hueOff val="2340759"/>
            <a:satOff val="-2919"/>
            <a:lumOff val="68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s-MX" sz="2200" kern="1200" dirty="0" smtClean="0"/>
            <a:t>Para quien estudia la EMS</a:t>
          </a:r>
          <a:endParaRPr lang="es-MX" sz="2200" kern="1200" dirty="0"/>
        </a:p>
      </dsp:txBody>
      <dsp:txXfrm rot="16200000">
        <a:off x="1048019" y="1692727"/>
        <a:ext cx="4286785" cy="570086"/>
      </dsp:txXfrm>
    </dsp:sp>
    <dsp:sp modelId="{1FEC0FB9-375C-4BA1-A5F8-B2C452446AAC}">
      <dsp:nvSpPr>
        <dsp:cNvPr id="0" name=""/>
        <dsp:cNvSpPr/>
      </dsp:nvSpPr>
      <dsp:spPr>
        <a:xfrm rot="5400000">
          <a:off x="2669309" y="2691151"/>
          <a:ext cx="502623" cy="427565"/>
        </a:xfrm>
        <a:prstGeom prst="flowChartExtra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E0530D-84A5-4BE4-B3C6-6F6D7532F2F3}">
      <dsp:nvSpPr>
        <dsp:cNvPr id="0" name=""/>
        <dsp:cNvSpPr/>
      </dsp:nvSpPr>
      <dsp:spPr>
        <a:xfrm>
          <a:off x="3476455" y="-165621"/>
          <a:ext cx="2123573" cy="5227786"/>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MX" sz="2000" kern="1200" dirty="0" smtClean="0">
              <a:latin typeface="Georgia" pitchFamily="18" charset="0"/>
            </a:rPr>
            <a:t>- Plataforma de videos para bachillerato general y prepa abierta</a:t>
          </a:r>
        </a:p>
        <a:p>
          <a:pPr lvl="0" algn="l" defTabSz="889000">
            <a:lnSpc>
              <a:spcPct val="90000"/>
            </a:lnSpc>
            <a:spcBef>
              <a:spcPct val="0"/>
            </a:spcBef>
            <a:spcAft>
              <a:spcPct val="35000"/>
            </a:spcAft>
          </a:pPr>
          <a:r>
            <a:rPr lang="es-MX" sz="2000" kern="1200" dirty="0" smtClean="0">
              <a:latin typeface="Georgia" pitchFamily="18" charset="0"/>
            </a:rPr>
            <a:t>- Espacio interactivo para preguntas</a:t>
          </a:r>
        </a:p>
        <a:p>
          <a:pPr lvl="0" algn="l" defTabSz="889000">
            <a:lnSpc>
              <a:spcPct val="90000"/>
            </a:lnSpc>
            <a:spcBef>
              <a:spcPct val="0"/>
            </a:spcBef>
            <a:spcAft>
              <a:spcPct val="35000"/>
            </a:spcAft>
          </a:pPr>
          <a:r>
            <a:rPr lang="es-MX" sz="2000" kern="1200" dirty="0" smtClean="0">
              <a:latin typeface="Georgia" pitchFamily="18" charset="0"/>
            </a:rPr>
            <a:t>- Infografías de apoyo al estudiante</a:t>
          </a:r>
        </a:p>
        <a:p>
          <a:pPr lvl="0" algn="l" defTabSz="889000">
            <a:lnSpc>
              <a:spcPct val="90000"/>
            </a:lnSpc>
            <a:spcBef>
              <a:spcPct val="0"/>
            </a:spcBef>
            <a:spcAft>
              <a:spcPct val="35000"/>
            </a:spcAft>
          </a:pPr>
          <a:endParaRPr lang="es-MX" sz="2000" kern="1200" dirty="0">
            <a:latin typeface="Georgia" pitchFamily="18" charset="0"/>
          </a:endParaRPr>
        </a:p>
      </dsp:txBody>
      <dsp:txXfrm>
        <a:off x="3476455" y="-165621"/>
        <a:ext cx="2123573" cy="5227786"/>
      </dsp:txXfrm>
    </dsp:sp>
    <dsp:sp modelId="{D221DCE6-949B-42AC-9CD0-88A3091408F4}">
      <dsp:nvSpPr>
        <dsp:cNvPr id="0" name=""/>
        <dsp:cNvSpPr/>
      </dsp:nvSpPr>
      <dsp:spPr>
        <a:xfrm>
          <a:off x="5856567" y="-165621"/>
          <a:ext cx="2850433" cy="5227786"/>
        </a:xfrm>
        <a:prstGeom prst="roundRect">
          <a:avLst>
            <a:gd name="adj" fmla="val 5000"/>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r>
            <a:rPr lang="es-MX" sz="2100" kern="1200" dirty="0" smtClean="0"/>
            <a:t>Para quien esta por salir de la EMS</a:t>
          </a:r>
          <a:endParaRPr lang="es-MX" sz="2100" kern="1200" dirty="0"/>
        </a:p>
      </dsp:txBody>
      <dsp:txXfrm rot="16200000">
        <a:off x="3998218" y="1692727"/>
        <a:ext cx="4286785" cy="570086"/>
      </dsp:txXfrm>
    </dsp:sp>
    <dsp:sp modelId="{458D638B-488F-4AAB-98D7-F0D697DE59EB}">
      <dsp:nvSpPr>
        <dsp:cNvPr id="0" name=""/>
        <dsp:cNvSpPr/>
      </dsp:nvSpPr>
      <dsp:spPr>
        <a:xfrm rot="5400000">
          <a:off x="5619508" y="2552565"/>
          <a:ext cx="502623" cy="427565"/>
        </a:xfrm>
        <a:prstGeom prst="flowChartExtract">
          <a:avLst/>
        </a:prstGeom>
        <a:solidFill>
          <a:schemeClr val="lt1">
            <a:hueOff val="0"/>
            <a:satOff val="0"/>
            <a:lumOff val="0"/>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dsp:style>
    </dsp:sp>
    <dsp:sp modelId="{47B52733-E2F8-484C-AE46-106B163F7FFE}">
      <dsp:nvSpPr>
        <dsp:cNvPr id="0" name=""/>
        <dsp:cNvSpPr/>
      </dsp:nvSpPr>
      <dsp:spPr>
        <a:xfrm>
          <a:off x="6426654" y="-165621"/>
          <a:ext cx="2123573" cy="5227786"/>
        </a:xfrm>
        <a:prstGeom prst="rect">
          <a:avLst/>
        </a:prstGeom>
        <a:noFill/>
        <a:ln w="38100" cap="flat" cmpd="sng" algn="ctr">
          <a:noFill/>
          <a:prstDash val="solid"/>
        </a:ln>
        <a:effectLst>
          <a:outerShdw blurRad="40000" dist="20000" dir="5400000" rotWithShape="0">
            <a:srgbClr val="000000">
              <a:alpha val="38000"/>
            </a:srgbClr>
          </a:outerShdw>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68580" rIns="0" bIns="0" numCol="1" spcCol="1270" anchor="t" anchorCtr="0">
          <a:noAutofit/>
        </a:bodyPr>
        <a:lstStyle/>
        <a:p>
          <a:pPr lvl="0" algn="l" defTabSz="889000">
            <a:lnSpc>
              <a:spcPct val="90000"/>
            </a:lnSpc>
            <a:spcBef>
              <a:spcPct val="0"/>
            </a:spcBef>
            <a:spcAft>
              <a:spcPct val="35000"/>
            </a:spcAft>
          </a:pPr>
          <a:r>
            <a:rPr lang="es-MX" sz="2000" kern="1200" dirty="0" smtClean="0">
              <a:latin typeface="Georgia" pitchFamily="18" charset="0"/>
            </a:rPr>
            <a:t>- Guía para seguir estudiando o trabajar</a:t>
          </a:r>
        </a:p>
        <a:p>
          <a:pPr lvl="0" algn="l" defTabSz="889000">
            <a:lnSpc>
              <a:spcPct val="90000"/>
            </a:lnSpc>
            <a:spcBef>
              <a:spcPct val="0"/>
            </a:spcBef>
            <a:spcAft>
              <a:spcPct val="35000"/>
            </a:spcAft>
          </a:pPr>
          <a:r>
            <a:rPr lang="es-MX" sz="2000" kern="1200" dirty="0" smtClean="0">
              <a:latin typeface="Georgia" pitchFamily="18" charset="0"/>
            </a:rPr>
            <a:t>- Test de ingreso a Educación Superior</a:t>
          </a:r>
        </a:p>
        <a:p>
          <a:pPr lvl="0" algn="l" defTabSz="889000">
            <a:lnSpc>
              <a:spcPct val="90000"/>
            </a:lnSpc>
            <a:spcBef>
              <a:spcPct val="0"/>
            </a:spcBef>
            <a:spcAft>
              <a:spcPct val="35000"/>
            </a:spcAft>
          </a:pPr>
          <a:r>
            <a:rPr lang="es-MX" sz="2000" kern="1200" dirty="0" smtClean="0">
              <a:latin typeface="Georgia" pitchFamily="18" charset="0"/>
            </a:rPr>
            <a:t>- Oferta de Educación Superior</a:t>
          </a:r>
        </a:p>
        <a:p>
          <a:pPr lvl="0" algn="l" defTabSz="889000">
            <a:lnSpc>
              <a:spcPct val="90000"/>
            </a:lnSpc>
            <a:spcBef>
              <a:spcPct val="0"/>
            </a:spcBef>
            <a:spcAft>
              <a:spcPct val="35000"/>
            </a:spcAft>
          </a:pPr>
          <a:r>
            <a:rPr lang="es-MX" sz="2000" kern="1200" dirty="0" smtClean="0">
              <a:latin typeface="Georgia" pitchFamily="18" charset="0"/>
            </a:rPr>
            <a:t>- Oferta educativa de Centros de Formación para el Trabajo</a:t>
          </a:r>
        </a:p>
        <a:p>
          <a:pPr lvl="0" algn="l" defTabSz="889000">
            <a:lnSpc>
              <a:spcPct val="90000"/>
            </a:lnSpc>
            <a:spcBef>
              <a:spcPct val="0"/>
            </a:spcBef>
            <a:spcAft>
              <a:spcPct val="35000"/>
            </a:spcAft>
          </a:pPr>
          <a:r>
            <a:rPr lang="es-MX" sz="2000" kern="1200" dirty="0" smtClean="0">
              <a:latin typeface="Georgia" pitchFamily="18" charset="0"/>
            </a:rPr>
            <a:t>- Emprendedores</a:t>
          </a:r>
          <a:endParaRPr lang="es-MX" sz="2000" kern="1200" dirty="0">
            <a:latin typeface="Georgia" pitchFamily="18" charset="0"/>
          </a:endParaRPr>
        </a:p>
      </dsp:txBody>
      <dsp:txXfrm>
        <a:off x="6426654" y="-165621"/>
        <a:ext cx="2123573" cy="52277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755D-4B39-5F45-99C3-4F87679C17F4}">
      <dsp:nvSpPr>
        <dsp:cNvPr id="0" name=""/>
        <dsp:cNvSpPr/>
      </dsp:nvSpPr>
      <dsp:spPr>
        <a:xfrm rot="10800000">
          <a:off x="1064024" y="0"/>
          <a:ext cx="6924203" cy="1257304"/>
        </a:xfrm>
        <a:prstGeom prst="homePlate">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436" tIns="99060" rIns="184912" bIns="99060" numCol="1" spcCol="1270" anchor="ctr" anchorCtr="0">
          <a:noAutofit/>
        </a:bodyPr>
        <a:lstStyle/>
        <a:p>
          <a:pPr lvl="0" algn="just" defTabSz="1155700">
            <a:lnSpc>
              <a:spcPct val="90000"/>
            </a:lnSpc>
            <a:spcBef>
              <a:spcPct val="0"/>
            </a:spcBef>
            <a:spcAft>
              <a:spcPct val="35000"/>
            </a:spcAft>
          </a:pPr>
          <a:r>
            <a:rPr lang="es-ES" sz="2600" b="1" kern="1200" dirty="0" smtClean="0">
              <a:latin typeface="Georgia"/>
              <a:cs typeface="Georgia"/>
            </a:rPr>
            <a:t>Difusión</a:t>
          </a:r>
          <a:r>
            <a:rPr lang="es-ES" sz="2600" kern="1200" dirty="0" smtClean="0">
              <a:latin typeface="Georgia"/>
              <a:cs typeface="Georgia"/>
            </a:rPr>
            <a:t> para su uso en los planteles públicos de EMS</a:t>
          </a:r>
          <a:endParaRPr lang="es-ES" sz="2600" kern="1200" dirty="0">
            <a:latin typeface="Georgia"/>
            <a:cs typeface="Georgia"/>
          </a:endParaRPr>
        </a:p>
      </dsp:txBody>
      <dsp:txXfrm rot="10800000">
        <a:off x="1378350" y="0"/>
        <a:ext cx="6609877" cy="1257304"/>
      </dsp:txXfrm>
    </dsp:sp>
    <dsp:sp modelId="{5A25CD1D-7E01-664E-B501-AC0B6979405C}">
      <dsp:nvSpPr>
        <dsp:cNvPr id="0" name=""/>
        <dsp:cNvSpPr/>
      </dsp:nvSpPr>
      <dsp:spPr>
        <a:xfrm>
          <a:off x="485243" y="0"/>
          <a:ext cx="1257304" cy="1257304"/>
        </a:xfrm>
        <a:prstGeom prst="ellipse">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0AC2B5F-8214-6440-A114-1A41872D3F92}">
      <dsp:nvSpPr>
        <dsp:cNvPr id="0" name=""/>
        <dsp:cNvSpPr/>
      </dsp:nvSpPr>
      <dsp:spPr>
        <a:xfrm rot="10800000">
          <a:off x="1088816" y="1634329"/>
          <a:ext cx="6906800" cy="1257304"/>
        </a:xfrm>
        <a:prstGeom prst="homePlate">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436" tIns="99060" rIns="184912" bIns="99060" numCol="1" spcCol="1270" anchor="ctr" anchorCtr="0">
          <a:noAutofit/>
        </a:bodyPr>
        <a:lstStyle/>
        <a:p>
          <a:pPr lvl="0" algn="just" defTabSz="1155700">
            <a:lnSpc>
              <a:spcPct val="90000"/>
            </a:lnSpc>
            <a:spcBef>
              <a:spcPct val="0"/>
            </a:spcBef>
            <a:spcAft>
              <a:spcPct val="35000"/>
            </a:spcAft>
          </a:pPr>
          <a:r>
            <a:rPr lang="es-ES" sz="2600" b="1" kern="1200" dirty="0" smtClean="0">
              <a:latin typeface="Georgia"/>
              <a:cs typeface="Georgia"/>
            </a:rPr>
            <a:t>Apoyo</a:t>
          </a:r>
          <a:r>
            <a:rPr lang="es-ES" sz="2600" kern="1200" dirty="0" smtClean="0">
              <a:latin typeface="Georgia"/>
              <a:cs typeface="Georgia"/>
            </a:rPr>
            <a:t> para impulsar y potenciar el proyecto de biblioteca digital del ECEMS.</a:t>
          </a:r>
          <a:endParaRPr lang="es-ES" sz="2600" kern="1200" dirty="0">
            <a:latin typeface="Georgia"/>
            <a:cs typeface="Georgia"/>
          </a:endParaRPr>
        </a:p>
      </dsp:txBody>
      <dsp:txXfrm rot="10800000">
        <a:off x="1403142" y="1634329"/>
        <a:ext cx="6592474" cy="1257304"/>
      </dsp:txXfrm>
    </dsp:sp>
    <dsp:sp modelId="{1AF39760-5A24-7B47-A324-662149341AA9}">
      <dsp:nvSpPr>
        <dsp:cNvPr id="0" name=""/>
        <dsp:cNvSpPr/>
      </dsp:nvSpPr>
      <dsp:spPr>
        <a:xfrm>
          <a:off x="432336" y="1660795"/>
          <a:ext cx="1257304" cy="1257304"/>
        </a:xfrm>
        <a:prstGeom prst="ellipse">
          <a:avLst/>
        </a:prstGeom>
        <a:solidFill>
          <a:srgbClr val="93CDDD"/>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153DEC-87B5-3543-A164-C6F5C81B2B2A}">
      <dsp:nvSpPr>
        <dsp:cNvPr id="0" name=""/>
        <dsp:cNvSpPr/>
      </dsp:nvSpPr>
      <dsp:spPr>
        <a:xfrm rot="10800000">
          <a:off x="1024512" y="3268658"/>
          <a:ext cx="7000712" cy="1257304"/>
        </a:xfrm>
        <a:prstGeom prst="homePlate">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436" tIns="99060" rIns="184912" bIns="99060" numCol="1" spcCol="1270" anchor="ctr" anchorCtr="0">
          <a:noAutofit/>
        </a:bodyPr>
        <a:lstStyle/>
        <a:p>
          <a:pPr lvl="0" algn="just" defTabSz="1155700">
            <a:lnSpc>
              <a:spcPct val="90000"/>
            </a:lnSpc>
            <a:spcBef>
              <a:spcPct val="0"/>
            </a:spcBef>
            <a:spcAft>
              <a:spcPct val="35000"/>
            </a:spcAft>
          </a:pPr>
          <a:r>
            <a:rPr lang="es-ES" sz="2600" b="1" kern="1200" dirty="0" smtClean="0">
              <a:latin typeface="Georgia"/>
              <a:cs typeface="Georgia"/>
            </a:rPr>
            <a:t>Participación</a:t>
          </a:r>
          <a:r>
            <a:rPr lang="es-ES" sz="2600" kern="1200" dirty="0" smtClean="0">
              <a:latin typeface="Georgia"/>
              <a:cs typeface="Georgia"/>
            </a:rPr>
            <a:t> en la propuesta de expansión y selección de contenidos educativos</a:t>
          </a:r>
          <a:endParaRPr lang="es-ES" sz="2600" kern="1200" dirty="0">
            <a:latin typeface="Georgia"/>
            <a:cs typeface="Georgia"/>
          </a:endParaRPr>
        </a:p>
      </dsp:txBody>
      <dsp:txXfrm rot="10800000">
        <a:off x="1338838" y="3268658"/>
        <a:ext cx="6686386" cy="1257304"/>
      </dsp:txXfrm>
    </dsp:sp>
    <dsp:sp modelId="{8AD83AB1-6F2D-1042-915E-046E8C7AAEBD}">
      <dsp:nvSpPr>
        <dsp:cNvPr id="0" name=""/>
        <dsp:cNvSpPr/>
      </dsp:nvSpPr>
      <dsp:spPr>
        <a:xfrm>
          <a:off x="370388" y="3268658"/>
          <a:ext cx="1257304" cy="1257304"/>
        </a:xfrm>
        <a:prstGeom prst="ellipse">
          <a:avLst/>
        </a:prstGeom>
        <a:solidFill>
          <a:srgbClr val="93CDDD"/>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755D-4B39-5F45-99C3-4F87679C17F4}">
      <dsp:nvSpPr>
        <dsp:cNvPr id="0" name=""/>
        <dsp:cNvSpPr/>
      </dsp:nvSpPr>
      <dsp:spPr>
        <a:xfrm rot="10800000">
          <a:off x="1523907" y="1318"/>
          <a:ext cx="5656402" cy="923459"/>
        </a:xfrm>
        <a:prstGeom prst="homePlate">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7220" tIns="60960" rIns="113792" bIns="60960" numCol="1" spcCol="1270" anchor="ctr" anchorCtr="0">
          <a:noAutofit/>
        </a:bodyPr>
        <a:lstStyle/>
        <a:p>
          <a:pPr lvl="0" algn="just" defTabSz="711200">
            <a:lnSpc>
              <a:spcPct val="90000"/>
            </a:lnSpc>
            <a:spcBef>
              <a:spcPct val="0"/>
            </a:spcBef>
            <a:spcAft>
              <a:spcPct val="35000"/>
            </a:spcAft>
          </a:pPr>
          <a:r>
            <a:rPr kumimoji="0" lang="es-MX" sz="1600" b="0" i="0" u="none" strike="noStrike" kern="1200" cap="none" spc="0" normalizeH="0" baseline="0" noProof="0" dirty="0" smtClean="0">
              <a:ln>
                <a:noFill/>
              </a:ln>
              <a:solidFill>
                <a:schemeClr val="bg1"/>
              </a:solidFill>
              <a:effectLst/>
              <a:uLnTx/>
              <a:uFillTx/>
              <a:latin typeface="Georgia" pitchFamily="18" charset="0"/>
              <a:ea typeface="+mn-ea"/>
              <a:cs typeface="+mn-cs"/>
            </a:rPr>
            <a:t>Apoyar a la capacitación continua de un mayor número de docentes de planteles que ya cuentan con centro emprendedor </a:t>
          </a:r>
          <a:endParaRPr lang="es-ES" sz="1600" kern="1200" dirty="0">
            <a:solidFill>
              <a:schemeClr val="bg1"/>
            </a:solidFill>
            <a:latin typeface="Georgia"/>
            <a:cs typeface="Georgia"/>
          </a:endParaRPr>
        </a:p>
      </dsp:txBody>
      <dsp:txXfrm rot="10800000">
        <a:off x="1754772" y="1318"/>
        <a:ext cx="5425537" cy="923459"/>
      </dsp:txXfrm>
    </dsp:sp>
    <dsp:sp modelId="{5A25CD1D-7E01-664E-B501-AC0B6979405C}">
      <dsp:nvSpPr>
        <dsp:cNvPr id="0" name=""/>
        <dsp:cNvSpPr/>
      </dsp:nvSpPr>
      <dsp:spPr>
        <a:xfrm>
          <a:off x="761248" y="1318"/>
          <a:ext cx="923459" cy="923459"/>
        </a:xfrm>
        <a:prstGeom prst="ellipse">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0AC2B5F-8214-6440-A114-1A41872D3F92}">
      <dsp:nvSpPr>
        <dsp:cNvPr id="0" name=""/>
        <dsp:cNvSpPr/>
      </dsp:nvSpPr>
      <dsp:spPr>
        <a:xfrm rot="10800000">
          <a:off x="1525139" y="1201692"/>
          <a:ext cx="5664173" cy="923459"/>
        </a:xfrm>
        <a:prstGeom prst="homePlate">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7220" tIns="57150" rIns="106680" bIns="57150" numCol="1" spcCol="1270" anchor="ctr" anchorCtr="0">
          <a:noAutofit/>
        </a:bodyPr>
        <a:lstStyle/>
        <a:p>
          <a:pPr lvl="0" algn="just" defTabSz="666750">
            <a:lnSpc>
              <a:spcPct val="90000"/>
            </a:lnSpc>
            <a:spcBef>
              <a:spcPct val="0"/>
            </a:spcBef>
            <a:spcAft>
              <a:spcPct val="35000"/>
            </a:spcAft>
          </a:pPr>
          <a:r>
            <a:rPr kumimoji="0" lang="es-MX" sz="1500" b="0" i="0" u="none" strike="noStrike" kern="1200" cap="none" spc="0" normalizeH="0" baseline="0" noProof="0" dirty="0" smtClean="0">
              <a:ln>
                <a:noFill/>
              </a:ln>
              <a:solidFill>
                <a:schemeClr val="bg1"/>
              </a:solidFill>
              <a:effectLst/>
              <a:uLnTx/>
              <a:uFillTx/>
              <a:latin typeface="Georgia" pitchFamily="18" charset="0"/>
              <a:ea typeface="+mn-ea"/>
              <a:cs typeface="+mn-cs"/>
            </a:rPr>
            <a:t>Generar oportunidades con actores locales del ecosistema emprendedor para acercar posibles programas de acceso a capital y formación de talento.</a:t>
          </a:r>
          <a:endParaRPr lang="es-ES" sz="1500" kern="1200" dirty="0">
            <a:solidFill>
              <a:schemeClr val="bg1"/>
            </a:solidFill>
            <a:latin typeface="Georgia"/>
            <a:cs typeface="Georgia"/>
          </a:endParaRPr>
        </a:p>
      </dsp:txBody>
      <dsp:txXfrm rot="10800000">
        <a:off x="1756004" y="1201692"/>
        <a:ext cx="5433308" cy="923459"/>
      </dsp:txXfrm>
    </dsp:sp>
    <dsp:sp modelId="{1AF39760-5A24-7B47-A324-662149341AA9}">
      <dsp:nvSpPr>
        <dsp:cNvPr id="0" name=""/>
        <dsp:cNvSpPr/>
      </dsp:nvSpPr>
      <dsp:spPr>
        <a:xfrm>
          <a:off x="854902" y="1221131"/>
          <a:ext cx="923459" cy="923459"/>
        </a:xfrm>
        <a:prstGeom prst="ellipse">
          <a:avLst/>
        </a:prstGeom>
        <a:solidFill>
          <a:srgbClr val="93CDDD"/>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153DEC-87B5-3543-A164-C6F5C81B2B2A}">
      <dsp:nvSpPr>
        <dsp:cNvPr id="0" name=""/>
        <dsp:cNvSpPr/>
      </dsp:nvSpPr>
      <dsp:spPr>
        <a:xfrm rot="10800000">
          <a:off x="1525508" y="2402067"/>
          <a:ext cx="5618804" cy="923459"/>
        </a:xfrm>
        <a:prstGeom prst="homePlate">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7220" tIns="57150" rIns="106680" bIns="57150" numCol="1" spcCol="1270" anchor="ctr" anchorCtr="0">
          <a:noAutofit/>
        </a:bodyPr>
        <a:lstStyle/>
        <a:p>
          <a:pPr lvl="0" algn="just" defTabSz="666750">
            <a:lnSpc>
              <a:spcPct val="90000"/>
            </a:lnSpc>
            <a:spcBef>
              <a:spcPct val="0"/>
            </a:spcBef>
            <a:spcAft>
              <a:spcPct val="35000"/>
            </a:spcAft>
          </a:pPr>
          <a:r>
            <a:rPr kumimoji="0" lang="es-MX" sz="1500" b="0" i="0" u="none" strike="noStrike" kern="1200" cap="none" spc="0" normalizeH="0" baseline="0" noProof="0" dirty="0" smtClean="0">
              <a:ln>
                <a:noFill/>
              </a:ln>
              <a:solidFill>
                <a:schemeClr val="bg1"/>
              </a:solidFill>
              <a:effectLst/>
              <a:uLnTx/>
              <a:uFillTx/>
              <a:latin typeface="Georgia" pitchFamily="18" charset="0"/>
              <a:ea typeface="+mn-ea"/>
              <a:cs typeface="+mn-cs"/>
            </a:rPr>
            <a:t>Promover y difundir en los espacios del </a:t>
          </a:r>
          <a:r>
            <a:rPr kumimoji="0" lang="es-MX" sz="1500" b="0" i="0" u="none" strike="noStrike" kern="1200" cap="none" spc="0" normalizeH="0" baseline="0" noProof="0" dirty="0" err="1" smtClean="0">
              <a:ln>
                <a:noFill/>
              </a:ln>
              <a:solidFill>
                <a:schemeClr val="bg1"/>
              </a:solidFill>
              <a:effectLst/>
              <a:uLnTx/>
              <a:uFillTx/>
              <a:latin typeface="Georgia" pitchFamily="18" charset="0"/>
              <a:ea typeface="+mn-ea"/>
              <a:cs typeface="+mn-cs"/>
            </a:rPr>
            <a:t>ECEMS</a:t>
          </a:r>
          <a:r>
            <a:rPr kumimoji="0" lang="es-MX" sz="1500" b="0" i="0" u="none" strike="noStrike" kern="1200" cap="none" spc="0" normalizeH="0" baseline="0" noProof="0" dirty="0" smtClean="0">
              <a:ln>
                <a:noFill/>
              </a:ln>
              <a:solidFill>
                <a:schemeClr val="bg1"/>
              </a:solidFill>
              <a:effectLst/>
              <a:uLnTx/>
              <a:uFillTx/>
              <a:latin typeface="Georgia" pitchFamily="18" charset="0"/>
              <a:ea typeface="+mn-ea"/>
              <a:cs typeface="+mn-cs"/>
            </a:rPr>
            <a:t> el modelo de emprendedores para futuras transferencias y posicionamiento de las mejores prácticas</a:t>
          </a:r>
          <a:endParaRPr lang="es-ES" sz="1500" kern="1200" dirty="0">
            <a:solidFill>
              <a:schemeClr val="bg1"/>
            </a:solidFill>
            <a:latin typeface="Georgia"/>
            <a:cs typeface="Georgia"/>
          </a:endParaRPr>
        </a:p>
      </dsp:txBody>
      <dsp:txXfrm rot="10800000">
        <a:off x="1756373" y="2402067"/>
        <a:ext cx="5387939" cy="923459"/>
      </dsp:txXfrm>
    </dsp:sp>
    <dsp:sp modelId="{8AD83AB1-6F2D-1042-915E-046E8C7AAEBD}">
      <dsp:nvSpPr>
        <dsp:cNvPr id="0" name=""/>
        <dsp:cNvSpPr/>
      </dsp:nvSpPr>
      <dsp:spPr>
        <a:xfrm>
          <a:off x="832390" y="2402067"/>
          <a:ext cx="923459" cy="923459"/>
        </a:xfrm>
        <a:prstGeom prst="ellipse">
          <a:avLst/>
        </a:prstGeom>
        <a:solidFill>
          <a:srgbClr val="93CDDD"/>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CA76DB-0C00-4B5F-8D98-ED0CB841C276}">
      <dsp:nvSpPr>
        <dsp:cNvPr id="0" name=""/>
        <dsp:cNvSpPr/>
      </dsp:nvSpPr>
      <dsp:spPr>
        <a:xfrm rot="10800000">
          <a:off x="1550997" y="3599929"/>
          <a:ext cx="5550450" cy="923459"/>
        </a:xfrm>
        <a:prstGeom prst="homePlate">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7220" tIns="57150" rIns="106680" bIns="57150" numCol="1" spcCol="1270" anchor="ctr" anchorCtr="0">
          <a:noAutofit/>
        </a:bodyPr>
        <a:lstStyle/>
        <a:p>
          <a:pPr lvl="0" algn="just" defTabSz="666750" rtl="0">
            <a:lnSpc>
              <a:spcPct val="90000"/>
            </a:lnSpc>
            <a:spcBef>
              <a:spcPct val="0"/>
            </a:spcBef>
            <a:spcAft>
              <a:spcPct val="35000"/>
            </a:spcAft>
          </a:pPr>
          <a:r>
            <a:rPr kumimoji="0" lang="es-MX" sz="1500" b="0" i="0" u="none" strike="noStrike" kern="1200" cap="none" spc="0" normalizeH="0" baseline="0" noProof="0" dirty="0" smtClean="0">
              <a:ln>
                <a:noFill/>
              </a:ln>
              <a:solidFill>
                <a:schemeClr val="bg1"/>
              </a:solidFill>
              <a:effectLst/>
              <a:uLnTx/>
              <a:uFillTx/>
              <a:latin typeface="Georgia" pitchFamily="18" charset="0"/>
              <a:ea typeface="+mn-ea"/>
              <a:cs typeface="+mn-cs"/>
            </a:rPr>
            <a:t>Promover la cultura emprendedora a través de encuentros de emprendedores, eventos, talleres,  ya consolidados en el ecosistema.</a:t>
          </a:r>
          <a:endParaRPr lang="es-ES" sz="1500" kern="1200" dirty="0">
            <a:solidFill>
              <a:schemeClr val="bg1"/>
            </a:solidFill>
            <a:latin typeface="Georgia"/>
            <a:cs typeface="Georgia"/>
          </a:endParaRPr>
        </a:p>
      </dsp:txBody>
      <dsp:txXfrm rot="10800000">
        <a:off x="1781862" y="3599929"/>
        <a:ext cx="5319585" cy="923459"/>
      </dsp:txXfrm>
    </dsp:sp>
    <dsp:sp modelId="{EDED3916-5527-48D6-ACFE-8F0F6C374F95}">
      <dsp:nvSpPr>
        <dsp:cNvPr id="0" name=""/>
        <dsp:cNvSpPr/>
      </dsp:nvSpPr>
      <dsp:spPr>
        <a:xfrm>
          <a:off x="767042" y="3602503"/>
          <a:ext cx="923459" cy="923459"/>
        </a:xfrm>
        <a:prstGeom prst="ellipse">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F755D-4B39-5F45-99C3-4F87679C17F4}">
      <dsp:nvSpPr>
        <dsp:cNvPr id="0" name=""/>
        <dsp:cNvSpPr/>
      </dsp:nvSpPr>
      <dsp:spPr>
        <a:xfrm rot="10800000">
          <a:off x="1140420" y="0"/>
          <a:ext cx="7421350" cy="1258123"/>
        </a:xfrm>
        <a:prstGeom prst="homePlate">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797" tIns="68580" rIns="128016" bIns="68580" numCol="1" spcCol="1270" anchor="ctr" anchorCtr="0">
          <a:noAutofit/>
        </a:bodyPr>
        <a:lstStyle/>
        <a:p>
          <a:pPr lvl="0" algn="just" defTabSz="800100">
            <a:lnSpc>
              <a:spcPct val="90000"/>
            </a:lnSpc>
            <a:spcBef>
              <a:spcPct val="0"/>
            </a:spcBef>
            <a:spcAft>
              <a:spcPct val="35000"/>
            </a:spcAft>
          </a:pPr>
          <a:r>
            <a:rPr lang="es-MX" sz="1800" b="1" kern="1200" dirty="0" smtClean="0">
              <a:latin typeface="Georgia"/>
            </a:rPr>
            <a:t>Difundir y sensibilizar </a:t>
          </a:r>
          <a:r>
            <a:rPr lang="es-MX" sz="1800" kern="1200" dirty="0" smtClean="0">
              <a:latin typeface="Georgia"/>
            </a:rPr>
            <a:t>a los diferentes actores del sector educativo  sobre qué es y qué implica el Modelo Mexicano de Formación Dual (MMFD).</a:t>
          </a:r>
          <a:r>
            <a:rPr lang="es-ES" sz="1800" kern="1200" dirty="0" smtClean="0">
              <a:latin typeface="Georgia"/>
              <a:cs typeface="Georgia"/>
            </a:rPr>
            <a:t> </a:t>
          </a:r>
          <a:endParaRPr lang="es-ES" sz="1800" kern="1200" dirty="0">
            <a:latin typeface="Georgia"/>
            <a:cs typeface="Georgia"/>
          </a:endParaRPr>
        </a:p>
      </dsp:txBody>
      <dsp:txXfrm rot="10800000">
        <a:off x="1454951" y="0"/>
        <a:ext cx="7106819" cy="1258123"/>
      </dsp:txXfrm>
    </dsp:sp>
    <dsp:sp modelId="{5A25CD1D-7E01-664E-B501-AC0B6979405C}">
      <dsp:nvSpPr>
        <dsp:cNvPr id="0" name=""/>
        <dsp:cNvSpPr/>
      </dsp:nvSpPr>
      <dsp:spPr>
        <a:xfrm>
          <a:off x="583633" y="0"/>
          <a:ext cx="1258123" cy="1258123"/>
        </a:xfrm>
        <a:prstGeom prst="ellipse">
          <a:avLst/>
        </a:prstGeom>
        <a:solidFill>
          <a:schemeClr val="accent5">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0AC2B5F-8214-6440-A114-1A41872D3F92}">
      <dsp:nvSpPr>
        <dsp:cNvPr id="0" name=""/>
        <dsp:cNvSpPr/>
      </dsp:nvSpPr>
      <dsp:spPr>
        <a:xfrm rot="10800000">
          <a:off x="1166991" y="1633919"/>
          <a:ext cx="7402697" cy="1258123"/>
        </a:xfrm>
        <a:prstGeom prst="homePlate">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797" tIns="68580" rIns="128016" bIns="68580" numCol="1" spcCol="1270" anchor="ctr" anchorCtr="0">
          <a:noAutofit/>
        </a:bodyPr>
        <a:lstStyle/>
        <a:p>
          <a:pPr lvl="0" defTabSz="800100">
            <a:lnSpc>
              <a:spcPct val="90000"/>
            </a:lnSpc>
            <a:spcBef>
              <a:spcPct val="0"/>
            </a:spcBef>
            <a:spcAft>
              <a:spcPct val="35000"/>
            </a:spcAft>
          </a:pPr>
          <a:endParaRPr lang="es-MX" sz="1800" kern="1200" dirty="0" smtClean="0">
            <a:latin typeface="Georgia"/>
          </a:endParaRPr>
        </a:p>
        <a:p>
          <a:pPr lvl="0" defTabSz="800100">
            <a:lnSpc>
              <a:spcPct val="90000"/>
            </a:lnSpc>
            <a:spcBef>
              <a:spcPct val="0"/>
            </a:spcBef>
            <a:spcAft>
              <a:spcPct val="35000"/>
            </a:spcAft>
          </a:pPr>
          <a:r>
            <a:rPr lang="es-MX" sz="1800" kern="1200" dirty="0" smtClean="0">
              <a:latin typeface="Georgia"/>
            </a:rPr>
            <a:t>Promover la </a:t>
          </a:r>
          <a:r>
            <a:rPr lang="es-MX" sz="1800" b="1" kern="1200" dirty="0" smtClean="0">
              <a:latin typeface="Georgia"/>
            </a:rPr>
            <a:t>adopción del Acuerdo Secretar</a:t>
          </a:r>
          <a:r>
            <a:rPr lang="es-MX" sz="1800" kern="1200" dirty="0" smtClean="0">
              <a:latin typeface="Georgia"/>
            </a:rPr>
            <a:t>ial de la SEP sobre en MMFD entre los gobiernos de las entidades federativas y las instituciones públicas que impartan estudios del educación media superior.</a:t>
          </a:r>
        </a:p>
        <a:p>
          <a:pPr lvl="0" algn="l" defTabSz="800100">
            <a:lnSpc>
              <a:spcPct val="90000"/>
            </a:lnSpc>
            <a:spcBef>
              <a:spcPct val="0"/>
            </a:spcBef>
            <a:spcAft>
              <a:spcPct val="35000"/>
            </a:spcAft>
          </a:pPr>
          <a:endParaRPr lang="es-ES" sz="1800" kern="1200" dirty="0">
            <a:latin typeface="Georgia"/>
            <a:cs typeface="Georgia"/>
          </a:endParaRPr>
        </a:p>
      </dsp:txBody>
      <dsp:txXfrm rot="10800000">
        <a:off x="1481522" y="1633919"/>
        <a:ext cx="7088166" cy="1258123"/>
      </dsp:txXfrm>
    </dsp:sp>
    <dsp:sp modelId="{1AF39760-5A24-7B47-A324-662149341AA9}">
      <dsp:nvSpPr>
        <dsp:cNvPr id="0" name=""/>
        <dsp:cNvSpPr/>
      </dsp:nvSpPr>
      <dsp:spPr>
        <a:xfrm>
          <a:off x="530691" y="1660403"/>
          <a:ext cx="1258123" cy="1258123"/>
        </a:xfrm>
        <a:prstGeom prst="ellipse">
          <a:avLst/>
        </a:prstGeom>
        <a:solidFill>
          <a:srgbClr val="93CDDD"/>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D153DEC-87B5-3543-A164-C6F5C81B2B2A}">
      <dsp:nvSpPr>
        <dsp:cNvPr id="0" name=""/>
        <dsp:cNvSpPr/>
      </dsp:nvSpPr>
      <dsp:spPr>
        <a:xfrm rot="10800000">
          <a:off x="1098070" y="3267839"/>
          <a:ext cx="7503351" cy="1258123"/>
        </a:xfrm>
        <a:prstGeom prst="homePlate">
          <a:avLst/>
        </a:prstGeom>
        <a:solidFill>
          <a:srgbClr val="31859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54797" tIns="68580" rIns="128016" bIns="68580" numCol="1" spcCol="1270" anchor="ctr" anchorCtr="0">
          <a:noAutofit/>
        </a:bodyPr>
        <a:lstStyle/>
        <a:p>
          <a:pPr lvl="0" defTabSz="800100">
            <a:lnSpc>
              <a:spcPct val="90000"/>
            </a:lnSpc>
            <a:spcBef>
              <a:spcPct val="0"/>
            </a:spcBef>
            <a:spcAft>
              <a:spcPct val="35000"/>
            </a:spcAft>
          </a:pPr>
          <a:endParaRPr lang="es-MX" sz="1800" kern="1200" dirty="0" smtClean="0">
            <a:latin typeface="Georgia"/>
          </a:endParaRPr>
        </a:p>
        <a:p>
          <a:pPr lvl="0" defTabSz="800100">
            <a:lnSpc>
              <a:spcPct val="90000"/>
            </a:lnSpc>
            <a:spcBef>
              <a:spcPct val="0"/>
            </a:spcBef>
            <a:spcAft>
              <a:spcPct val="35000"/>
            </a:spcAft>
          </a:pPr>
          <a:r>
            <a:rPr lang="es-MX" sz="1800" kern="1200" dirty="0" smtClean="0">
              <a:latin typeface="Georgia"/>
            </a:rPr>
            <a:t>Articular esfuerzos para integrar funciones y actividades de </a:t>
          </a:r>
          <a:r>
            <a:rPr lang="es-MX" sz="1800" b="1" kern="1200" dirty="0" smtClean="0">
              <a:latin typeface="Georgia"/>
            </a:rPr>
            <a:t>Centros </a:t>
          </a:r>
          <a:r>
            <a:rPr lang="es-MX" sz="1800" b="1" kern="1200" dirty="0" err="1" smtClean="0">
              <a:latin typeface="Georgia"/>
            </a:rPr>
            <a:t>Supraempresariales</a:t>
          </a:r>
          <a:r>
            <a:rPr lang="es-MX" sz="1800" kern="1200" dirty="0" smtClean="0">
              <a:latin typeface="Georgia"/>
            </a:rPr>
            <a:t>.</a:t>
          </a:r>
        </a:p>
        <a:p>
          <a:pPr lvl="0" algn="l" defTabSz="800100">
            <a:lnSpc>
              <a:spcPct val="90000"/>
            </a:lnSpc>
            <a:spcBef>
              <a:spcPct val="0"/>
            </a:spcBef>
            <a:spcAft>
              <a:spcPct val="35000"/>
            </a:spcAft>
          </a:pPr>
          <a:endParaRPr lang="es-ES" sz="1800" kern="1200" dirty="0">
            <a:latin typeface="Georgia"/>
            <a:cs typeface="Georgia"/>
          </a:endParaRPr>
        </a:p>
      </dsp:txBody>
      <dsp:txXfrm rot="10800000">
        <a:off x="1412601" y="3267839"/>
        <a:ext cx="7188820" cy="1258123"/>
      </dsp:txXfrm>
    </dsp:sp>
    <dsp:sp modelId="{8AD83AB1-6F2D-1042-915E-046E8C7AAEBD}">
      <dsp:nvSpPr>
        <dsp:cNvPr id="0" name=""/>
        <dsp:cNvSpPr/>
      </dsp:nvSpPr>
      <dsp:spPr>
        <a:xfrm>
          <a:off x="468703" y="3267839"/>
          <a:ext cx="1258123" cy="1258123"/>
        </a:xfrm>
        <a:prstGeom prst="ellipse">
          <a:avLst/>
        </a:prstGeom>
        <a:solidFill>
          <a:srgbClr val="93CDDD"/>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0.0125</cdr:x>
      <cdr:y>0.0816</cdr:y>
    </cdr:from>
    <cdr:to>
      <cdr:x>0.06042</cdr:x>
      <cdr:y>0.16146</cdr:y>
    </cdr:to>
    <cdr:sp macro="" textlink="">
      <cdr:nvSpPr>
        <cdr:cNvPr id="2" name="1 CuadroTexto"/>
        <cdr:cNvSpPr txBox="1"/>
      </cdr:nvSpPr>
      <cdr:spPr>
        <a:xfrm xmlns:a="http://schemas.openxmlformats.org/drawingml/2006/main">
          <a:off x="57150" y="223838"/>
          <a:ext cx="21907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MX" sz="1100" dirty="0"/>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641" cy="46482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97609" y="0"/>
            <a:ext cx="2982641" cy="464820"/>
          </a:xfrm>
          <a:prstGeom prst="rect">
            <a:avLst/>
          </a:prstGeom>
        </p:spPr>
        <p:txBody>
          <a:bodyPr vert="horz" lIns="91440" tIns="45720" rIns="91440" bIns="45720" rtlCol="0"/>
          <a:lstStyle>
            <a:lvl1pPr algn="r">
              <a:defRPr sz="1200"/>
            </a:lvl1pPr>
          </a:lstStyle>
          <a:p>
            <a:fld id="{114B3EB3-55DA-4886-82B2-1E506FA7F6D9}" type="datetimeFigureOut">
              <a:rPr lang="es-MX" smtClean="0"/>
              <a:t>15/08/2014</a:t>
            </a:fld>
            <a:endParaRPr lang="es-MX"/>
          </a:p>
        </p:txBody>
      </p:sp>
      <p:sp>
        <p:nvSpPr>
          <p:cNvPr id="4" name="3 Marcador de pie de página"/>
          <p:cNvSpPr>
            <a:spLocks noGrp="1"/>
          </p:cNvSpPr>
          <p:nvPr>
            <p:ph type="ftr" sz="quarter" idx="2"/>
          </p:nvPr>
        </p:nvSpPr>
        <p:spPr>
          <a:xfrm>
            <a:off x="0" y="8829989"/>
            <a:ext cx="2982641" cy="464820"/>
          </a:xfrm>
          <a:prstGeom prst="rect">
            <a:avLst/>
          </a:prstGeom>
        </p:spPr>
        <p:txBody>
          <a:bodyPr vert="horz" lIns="91440" tIns="45720" rIns="91440" bIns="45720" rtlCol="0" anchor="b"/>
          <a:lstStyle>
            <a:lvl1pPr algn="l">
              <a:defRPr sz="1200"/>
            </a:lvl1pPr>
          </a:lstStyle>
          <a:p>
            <a:endParaRPr lang="es-MX"/>
          </a:p>
        </p:txBody>
      </p:sp>
      <p:sp>
        <p:nvSpPr>
          <p:cNvPr id="5" name="4 Marcador de número de diapositiva"/>
          <p:cNvSpPr>
            <a:spLocks noGrp="1"/>
          </p:cNvSpPr>
          <p:nvPr>
            <p:ph type="sldNum" sz="quarter" idx="3"/>
          </p:nvPr>
        </p:nvSpPr>
        <p:spPr>
          <a:xfrm>
            <a:off x="3897609" y="8829989"/>
            <a:ext cx="2982641" cy="464820"/>
          </a:xfrm>
          <a:prstGeom prst="rect">
            <a:avLst/>
          </a:prstGeom>
        </p:spPr>
        <p:txBody>
          <a:bodyPr vert="horz" lIns="91440" tIns="45720" rIns="91440" bIns="45720" rtlCol="0" anchor="b"/>
          <a:lstStyle>
            <a:lvl1pPr algn="r">
              <a:defRPr sz="1200"/>
            </a:lvl1pPr>
          </a:lstStyle>
          <a:p>
            <a:fld id="{7AF85813-8925-4C77-AF85-2979C9E0B0A6}" type="slidenum">
              <a:rPr lang="es-MX" smtClean="0"/>
              <a:t>‹Nº›</a:t>
            </a:fld>
            <a:endParaRPr lang="es-MX"/>
          </a:p>
        </p:txBody>
      </p:sp>
    </p:spTree>
    <p:extLst>
      <p:ext uri="{BB962C8B-B14F-4D97-AF65-F5344CB8AC3E}">
        <p14:creationId xmlns:p14="http://schemas.microsoft.com/office/powerpoint/2010/main" val="2051772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0"/>
            <a:ext cx="2982913" cy="465138"/>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058120F6-FAA4-4B35-AF43-D64673839271}" type="datetimeFigureOut">
              <a:rPr lang="es-MX" smtClean="0"/>
              <a:pPr/>
              <a:t>15/08/2014</a:t>
            </a:fld>
            <a:endParaRPr lang="es-MX"/>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8975" y="4416426"/>
            <a:ext cx="5505450" cy="4183063"/>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2" y="8829676"/>
            <a:ext cx="2982913" cy="465138"/>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97313" y="8829676"/>
            <a:ext cx="2982912" cy="465138"/>
          </a:xfrm>
          <a:prstGeom prst="rect">
            <a:avLst/>
          </a:prstGeom>
        </p:spPr>
        <p:txBody>
          <a:bodyPr vert="horz" lIns="91440" tIns="45720" rIns="91440" bIns="45720" rtlCol="0" anchor="b"/>
          <a:lstStyle>
            <a:lvl1pPr algn="r">
              <a:defRPr sz="1200"/>
            </a:lvl1pPr>
          </a:lstStyle>
          <a:p>
            <a:fld id="{A8DB75B0-2B43-4A0C-BEAE-C7E2D9D1C42A}" type="slidenum">
              <a:rPr lang="es-MX" smtClean="0"/>
              <a:pPr/>
              <a:t>‹Nº›</a:t>
            </a:fld>
            <a:endParaRPr lang="es-MX"/>
          </a:p>
        </p:txBody>
      </p:sp>
    </p:spTree>
    <p:extLst>
      <p:ext uri="{BB962C8B-B14F-4D97-AF65-F5344CB8AC3E}">
        <p14:creationId xmlns:p14="http://schemas.microsoft.com/office/powerpoint/2010/main" val="3545579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La tasa de abandono 2013 – 2014 no se puede calcular, hasta</a:t>
            </a:r>
            <a:r>
              <a:rPr lang="es-MX" baseline="0" dirty="0" smtClean="0"/>
              <a:t> que esté lista la 911</a:t>
            </a:r>
            <a:endParaRPr lang="es-MX" dirty="0"/>
          </a:p>
        </p:txBody>
      </p:sp>
      <p:sp>
        <p:nvSpPr>
          <p:cNvPr id="4" name="3 Marcador de número de diapositiva"/>
          <p:cNvSpPr>
            <a:spLocks noGrp="1"/>
          </p:cNvSpPr>
          <p:nvPr>
            <p:ph type="sldNum" sz="quarter" idx="10"/>
          </p:nvPr>
        </p:nvSpPr>
        <p:spPr/>
        <p:txBody>
          <a:bodyPr/>
          <a:lstStyle/>
          <a:p>
            <a:fld id="{A8DB75B0-2B43-4A0C-BEAE-C7E2D9D1C42A}" type="slidenum">
              <a:rPr lang="es-MX" smtClean="0">
                <a:solidFill>
                  <a:prstClr val="black"/>
                </a:solidFill>
              </a:rPr>
              <a:pPr/>
              <a:t>37</a:t>
            </a:fld>
            <a:endParaRPr lang="es-MX">
              <a:solidFill>
                <a:prstClr val="black"/>
              </a:solidFill>
            </a:endParaRPr>
          </a:p>
        </p:txBody>
      </p:sp>
    </p:spTree>
    <p:extLst>
      <p:ext uri="{BB962C8B-B14F-4D97-AF65-F5344CB8AC3E}">
        <p14:creationId xmlns:p14="http://schemas.microsoft.com/office/powerpoint/2010/main" val="7200294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pic>
        <p:nvPicPr>
          <p:cNvPr id="6" name="Picture 4" descr="ecems elegido"/>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l="6075" t="9920" r="13255" b="10649"/>
          <a:stretch>
            <a:fillRect/>
          </a:stretch>
        </p:blipFill>
        <p:spPr bwMode="auto">
          <a:xfrm>
            <a:off x="7206375" y="116632"/>
            <a:ext cx="1944216" cy="900354"/>
          </a:xfrm>
          <a:prstGeom prst="rect">
            <a:avLst/>
          </a:prstGeom>
          <a:noFill/>
          <a:ln w="9525">
            <a:noFill/>
            <a:miter lim="800000"/>
            <a:headEnd/>
            <a:tailEnd/>
          </a:ln>
        </p:spPr>
      </p:pic>
    </p:spTree>
    <p:extLst>
      <p:ext uri="{BB962C8B-B14F-4D97-AF65-F5344CB8AC3E}">
        <p14:creationId xmlns:p14="http://schemas.microsoft.com/office/powerpoint/2010/main" val="2647392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5 Marcador de número de diapositiva"/>
          <p:cNvSpPr>
            <a:spLocks noGrp="1"/>
          </p:cNvSpPr>
          <p:nvPr>
            <p:ph type="sldNum" sz="quarter" idx="12"/>
          </p:nvPr>
        </p:nvSpPr>
        <p:spPr>
          <a:xfrm>
            <a:off x="6974904" y="6453336"/>
            <a:ext cx="2133600" cy="365125"/>
          </a:xfrm>
        </p:spPr>
        <p:txBody>
          <a:bodyPr/>
          <a:lstStyle>
            <a:lvl1pPr>
              <a:defRPr>
                <a:solidFill>
                  <a:schemeClr val="tx1"/>
                </a:solidFill>
              </a:defRPr>
            </a:lvl1pPr>
          </a:lstStyle>
          <a:p>
            <a:pPr>
              <a:defRPr/>
            </a:pPr>
            <a:fld id="{EE36449D-3BF0-4913-913F-F30F83BDFE64}" type="slidenum">
              <a:rPr lang="es-ES" smtClean="0"/>
              <a:pPr>
                <a:defRPr/>
              </a:pPr>
              <a:t>‹Nº›</a:t>
            </a:fld>
            <a:endParaRPr lang="es-ES" dirty="0"/>
          </a:p>
        </p:txBody>
      </p:sp>
      <p:sp>
        <p:nvSpPr>
          <p:cNvPr id="5" name="1 Marcador de título"/>
          <p:cNvSpPr>
            <a:spLocks noGrp="1"/>
          </p:cNvSpPr>
          <p:nvPr>
            <p:ph type="title"/>
          </p:nvPr>
        </p:nvSpPr>
        <p:spPr bwMode="auto">
          <a:xfrm>
            <a:off x="878904" y="53752"/>
            <a:ext cx="632747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p>
        </p:txBody>
      </p:sp>
    </p:spTree>
    <p:extLst>
      <p:ext uri="{BB962C8B-B14F-4D97-AF65-F5344CB8AC3E}">
        <p14:creationId xmlns:p14="http://schemas.microsoft.com/office/powerpoint/2010/main" val="32295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077072"/>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5 Marcador de número de diapositiva"/>
          <p:cNvSpPr>
            <a:spLocks noGrp="1"/>
          </p:cNvSpPr>
          <p:nvPr>
            <p:ph type="sldNum" sz="quarter" idx="12"/>
          </p:nvPr>
        </p:nvSpPr>
        <p:spPr>
          <a:xfrm>
            <a:off x="6974904" y="6453336"/>
            <a:ext cx="2133600" cy="365125"/>
          </a:xfrm>
        </p:spPr>
        <p:txBody>
          <a:bodyPr/>
          <a:lstStyle>
            <a:lvl1pPr>
              <a:defRPr>
                <a:solidFill>
                  <a:schemeClr val="tx1"/>
                </a:solidFill>
              </a:defRPr>
            </a:lvl1pPr>
          </a:lstStyle>
          <a:p>
            <a:pPr>
              <a:defRPr/>
            </a:pPr>
            <a:fld id="{EE36449D-3BF0-4913-913F-F30F83BDFE64}" type="slidenum">
              <a:rPr lang="es-ES" smtClean="0"/>
              <a:pPr>
                <a:defRPr/>
              </a:pPr>
              <a:t>‹Nº›</a:t>
            </a:fld>
            <a:endParaRPr lang="es-ES" dirty="0"/>
          </a:p>
        </p:txBody>
      </p:sp>
    </p:spTree>
    <p:extLst>
      <p:ext uri="{BB962C8B-B14F-4D97-AF65-F5344CB8AC3E}">
        <p14:creationId xmlns:p14="http://schemas.microsoft.com/office/powerpoint/2010/main" val="3921749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8" name="5 Marcador de número de diapositiva"/>
          <p:cNvSpPr>
            <a:spLocks noGrp="1"/>
          </p:cNvSpPr>
          <p:nvPr>
            <p:ph type="sldNum" sz="quarter" idx="12"/>
          </p:nvPr>
        </p:nvSpPr>
        <p:spPr>
          <a:xfrm>
            <a:off x="6974904" y="6453336"/>
            <a:ext cx="2133600" cy="365125"/>
          </a:xfrm>
        </p:spPr>
        <p:txBody>
          <a:bodyPr/>
          <a:lstStyle>
            <a:lvl1pPr>
              <a:defRPr>
                <a:solidFill>
                  <a:schemeClr val="tx1"/>
                </a:solidFill>
              </a:defRPr>
            </a:lvl1pPr>
          </a:lstStyle>
          <a:p>
            <a:pPr>
              <a:defRPr/>
            </a:pPr>
            <a:fld id="{EE36449D-3BF0-4913-913F-F30F83BDFE64}" type="slidenum">
              <a:rPr lang="es-ES" smtClean="0"/>
              <a:pPr>
                <a:defRPr/>
              </a:pPr>
              <a:t>‹Nº›</a:t>
            </a:fld>
            <a:endParaRPr lang="es-ES" dirty="0"/>
          </a:p>
        </p:txBody>
      </p:sp>
      <p:sp>
        <p:nvSpPr>
          <p:cNvPr id="6" name="1 Marcador de título"/>
          <p:cNvSpPr>
            <a:spLocks noGrp="1"/>
          </p:cNvSpPr>
          <p:nvPr>
            <p:ph type="title"/>
          </p:nvPr>
        </p:nvSpPr>
        <p:spPr bwMode="auto">
          <a:xfrm>
            <a:off x="878904" y="53752"/>
            <a:ext cx="632747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p>
        </p:txBody>
      </p:sp>
    </p:spTree>
    <p:extLst>
      <p:ext uri="{BB962C8B-B14F-4D97-AF65-F5344CB8AC3E}">
        <p14:creationId xmlns:p14="http://schemas.microsoft.com/office/powerpoint/2010/main" val="308149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 name="5 Marcador de número de diapositiva"/>
          <p:cNvSpPr>
            <a:spLocks noGrp="1"/>
          </p:cNvSpPr>
          <p:nvPr>
            <p:ph type="sldNum" sz="quarter" idx="12"/>
          </p:nvPr>
        </p:nvSpPr>
        <p:spPr>
          <a:xfrm>
            <a:off x="6974904" y="6453336"/>
            <a:ext cx="2133600" cy="365125"/>
          </a:xfrm>
        </p:spPr>
        <p:txBody>
          <a:bodyPr/>
          <a:lstStyle>
            <a:lvl1pPr>
              <a:defRPr>
                <a:solidFill>
                  <a:schemeClr val="tx1"/>
                </a:solidFill>
              </a:defRPr>
            </a:lvl1pPr>
          </a:lstStyle>
          <a:p>
            <a:pPr>
              <a:defRPr/>
            </a:pPr>
            <a:fld id="{EE36449D-3BF0-4913-913F-F30F83BDFE64}" type="slidenum">
              <a:rPr lang="es-ES" smtClean="0"/>
              <a:pPr>
                <a:defRPr/>
              </a:pPr>
              <a:t>‹Nº›</a:t>
            </a:fld>
            <a:endParaRPr lang="es-ES" dirty="0"/>
          </a:p>
        </p:txBody>
      </p:sp>
      <p:sp>
        <p:nvSpPr>
          <p:cNvPr id="9" name="1 Marcador de título"/>
          <p:cNvSpPr>
            <a:spLocks noGrp="1"/>
          </p:cNvSpPr>
          <p:nvPr>
            <p:ph type="title"/>
          </p:nvPr>
        </p:nvSpPr>
        <p:spPr bwMode="auto">
          <a:xfrm>
            <a:off x="878904" y="53752"/>
            <a:ext cx="632747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p>
        </p:txBody>
      </p:sp>
    </p:spTree>
    <p:extLst>
      <p:ext uri="{BB962C8B-B14F-4D97-AF65-F5344CB8AC3E}">
        <p14:creationId xmlns:p14="http://schemas.microsoft.com/office/powerpoint/2010/main" val="3018784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6" name="5 Marcador de número de diapositiva"/>
          <p:cNvSpPr>
            <a:spLocks noGrp="1"/>
          </p:cNvSpPr>
          <p:nvPr>
            <p:ph type="sldNum" sz="quarter" idx="12"/>
          </p:nvPr>
        </p:nvSpPr>
        <p:spPr>
          <a:xfrm>
            <a:off x="6974904" y="6453336"/>
            <a:ext cx="2133600" cy="365125"/>
          </a:xfrm>
        </p:spPr>
        <p:txBody>
          <a:bodyPr/>
          <a:lstStyle>
            <a:lvl1pPr>
              <a:defRPr>
                <a:solidFill>
                  <a:schemeClr val="tx1"/>
                </a:solidFill>
              </a:defRPr>
            </a:lvl1pPr>
          </a:lstStyle>
          <a:p>
            <a:pPr>
              <a:defRPr/>
            </a:pPr>
            <a:fld id="{EE36449D-3BF0-4913-913F-F30F83BDFE64}" type="slidenum">
              <a:rPr lang="es-ES" smtClean="0"/>
              <a:pPr>
                <a:defRPr/>
              </a:pPr>
              <a:t>‹Nº›</a:t>
            </a:fld>
            <a:endParaRPr lang="es-ES" dirty="0"/>
          </a:p>
        </p:txBody>
      </p:sp>
    </p:spTree>
    <p:extLst>
      <p:ext uri="{BB962C8B-B14F-4D97-AF65-F5344CB8AC3E}">
        <p14:creationId xmlns:p14="http://schemas.microsoft.com/office/powerpoint/2010/main" val="238750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5 Marcador de número de diapositiva"/>
          <p:cNvSpPr>
            <a:spLocks noGrp="1"/>
          </p:cNvSpPr>
          <p:nvPr>
            <p:ph type="sldNum" sz="quarter" idx="12"/>
          </p:nvPr>
        </p:nvSpPr>
        <p:spPr>
          <a:xfrm>
            <a:off x="6974904" y="6453336"/>
            <a:ext cx="2133600" cy="365125"/>
          </a:xfrm>
        </p:spPr>
        <p:txBody>
          <a:bodyPr/>
          <a:lstStyle>
            <a:lvl1pPr>
              <a:defRPr>
                <a:solidFill>
                  <a:schemeClr val="tx1"/>
                </a:solidFill>
              </a:defRPr>
            </a:lvl1pPr>
          </a:lstStyle>
          <a:p>
            <a:pPr>
              <a:defRPr/>
            </a:pPr>
            <a:fld id="{EE36449D-3BF0-4913-913F-F30F83BDFE64}" type="slidenum">
              <a:rPr lang="es-ES" smtClean="0"/>
              <a:pPr>
                <a:defRPr/>
              </a:pPr>
              <a:t>‹Nº›</a:t>
            </a:fld>
            <a:endParaRPr lang="es-ES" dirty="0"/>
          </a:p>
        </p:txBody>
      </p:sp>
    </p:spTree>
    <p:extLst>
      <p:ext uri="{BB962C8B-B14F-4D97-AF65-F5344CB8AC3E}">
        <p14:creationId xmlns:p14="http://schemas.microsoft.com/office/powerpoint/2010/main" val="295872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13 Rectángulo"/>
          <p:cNvSpPr/>
          <p:nvPr/>
        </p:nvSpPr>
        <p:spPr>
          <a:xfrm>
            <a:off x="0" y="6453336"/>
            <a:ext cx="9144000" cy="404664"/>
          </a:xfrm>
          <a:prstGeom prst="rect">
            <a:avLst/>
          </a:prstGeom>
          <a:gradFill>
            <a:gsLst>
              <a:gs pos="0">
                <a:schemeClr val="bg1"/>
              </a:gs>
              <a:gs pos="50000">
                <a:schemeClr val="bg1">
                  <a:lumMod val="75000"/>
                </a:schemeClr>
              </a:gs>
              <a:gs pos="100000">
                <a:schemeClr val="bg1">
                  <a:lumMod val="6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s-MX" sz="2400">
              <a:solidFill>
                <a:prstClr val="white"/>
              </a:solidFill>
            </a:endParaRPr>
          </a:p>
        </p:txBody>
      </p:sp>
      <p:sp>
        <p:nvSpPr>
          <p:cNvPr id="15" name="14 CuadroTexto"/>
          <p:cNvSpPr txBox="1"/>
          <p:nvPr/>
        </p:nvSpPr>
        <p:spPr>
          <a:xfrm>
            <a:off x="35496" y="6525344"/>
            <a:ext cx="5904656" cy="338554"/>
          </a:xfrm>
          <a:prstGeom prst="rect">
            <a:avLst/>
          </a:prstGeom>
          <a:noFill/>
        </p:spPr>
        <p:txBody>
          <a:bodyPr wrap="square" rtlCol="0">
            <a:spAutoFit/>
          </a:bodyPr>
          <a:lstStyle/>
          <a:p>
            <a:pPr eaLnBrk="0" fontAlgn="base" hangingPunct="0">
              <a:spcBef>
                <a:spcPct val="0"/>
              </a:spcBef>
              <a:spcAft>
                <a:spcPct val="0"/>
              </a:spcAft>
            </a:pPr>
            <a:r>
              <a:rPr lang="es-MX" sz="1600" b="1" cap="small" dirty="0">
                <a:solidFill>
                  <a:prstClr val="white">
                    <a:lumMod val="50000"/>
                  </a:prstClr>
                </a:solidFill>
                <a:effectLst>
                  <a:outerShdw blurRad="38100" dist="38100" dir="2700000" algn="tl">
                    <a:srgbClr val="000000">
                      <a:alpha val="43137"/>
                    </a:srgbClr>
                  </a:outerShdw>
                </a:effectLst>
                <a:latin typeface="Georgia" pitchFamily="18" charset="0"/>
                <a:cs typeface="Arial" charset="0"/>
              </a:rPr>
              <a:t>Subsecretaría de Educación Media Superior</a:t>
            </a:r>
          </a:p>
        </p:txBody>
      </p:sp>
      <p:sp>
        <p:nvSpPr>
          <p:cNvPr id="12" name="11 Rectángulo"/>
          <p:cNvSpPr/>
          <p:nvPr/>
        </p:nvSpPr>
        <p:spPr>
          <a:xfrm>
            <a:off x="972616" y="0"/>
            <a:ext cx="8171384" cy="1189964"/>
          </a:xfrm>
          <a:prstGeom prst="rect">
            <a:avLst/>
          </a:prstGeom>
          <a:gradFill flip="none" rotWithShape="1">
            <a:gsLst>
              <a:gs pos="0">
                <a:schemeClr val="bg1"/>
              </a:gs>
              <a:gs pos="50000">
                <a:schemeClr val="bg1">
                  <a:lumMod val="75000"/>
                </a:schemeClr>
              </a:gs>
              <a:gs pos="100000">
                <a:schemeClr val="bg1">
                  <a:lumMod val="6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s-MX" sz="2400">
              <a:solidFill>
                <a:prstClr val="white"/>
              </a:solidFill>
            </a:endParaRPr>
          </a:p>
        </p:txBody>
      </p:sp>
      <p:pic>
        <p:nvPicPr>
          <p:cNvPr id="13" name="12 Imagen"/>
          <p:cNvPicPr>
            <a:picLocks noChangeAspect="1"/>
          </p:cNvPicPr>
          <p:nvPr/>
        </p:nvPicPr>
        <p:blipFill rotWithShape="1">
          <a:blip r:embed="rId9" cstate="print">
            <a:extLst>
              <a:ext uri="{28A0092B-C50C-407E-A947-70E740481C1C}">
                <a14:useLocalDpi xmlns:a14="http://schemas.microsoft.com/office/drawing/2010/main" val="0"/>
              </a:ext>
            </a:extLst>
          </a:blip>
          <a:srcRect l="3622" t="2086"/>
          <a:stretch/>
        </p:blipFill>
        <p:spPr>
          <a:xfrm>
            <a:off x="0" y="0"/>
            <a:ext cx="971600" cy="1285663"/>
          </a:xfrm>
          <a:prstGeom prst="rect">
            <a:avLst/>
          </a:prstGeom>
        </p:spPr>
      </p:pic>
      <p:sp>
        <p:nvSpPr>
          <p:cNvPr id="6147" name="1 Marcador de título"/>
          <p:cNvSpPr>
            <a:spLocks noGrp="1"/>
          </p:cNvSpPr>
          <p:nvPr>
            <p:ph type="title"/>
          </p:nvPr>
        </p:nvSpPr>
        <p:spPr bwMode="auto">
          <a:xfrm>
            <a:off x="878904" y="53752"/>
            <a:ext cx="6327471"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dirty="0" smtClean="0"/>
              <a:t>Haga clic para modificar el estilo de título del patrón</a:t>
            </a:r>
          </a:p>
        </p:txBody>
      </p:sp>
      <p:sp>
        <p:nvSpPr>
          <p:cNvPr id="6148"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6" name="5 Marcador de número de diapositiva"/>
          <p:cNvSpPr>
            <a:spLocks noGrp="1"/>
          </p:cNvSpPr>
          <p:nvPr>
            <p:ph type="sldNum" sz="quarter" idx="4"/>
          </p:nvPr>
        </p:nvSpPr>
        <p:spPr>
          <a:xfrm>
            <a:off x="6974904" y="6453336"/>
            <a:ext cx="21336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solidFill>
                <a:latin typeface="Georgia" pitchFamily="18" charset="0"/>
                <a:cs typeface="+mn-cs"/>
              </a:defRPr>
            </a:lvl1pPr>
          </a:lstStyle>
          <a:p>
            <a:pPr eaLnBrk="0" hangingPunct="0">
              <a:defRPr/>
            </a:pPr>
            <a:fld id="{CE0E0074-E4DC-4E1D-B817-223E261FC5D6}" type="slidenum">
              <a:rPr lang="es-ES" smtClean="0"/>
              <a:pPr eaLnBrk="0" hangingPunct="0">
                <a:defRPr/>
              </a:pPr>
              <a:t>‹Nº›</a:t>
            </a:fld>
            <a:endParaRPr lang="es-ES"/>
          </a:p>
        </p:txBody>
      </p:sp>
      <p:pic>
        <p:nvPicPr>
          <p:cNvPr id="9" name="Picture 4" descr="ecems elegido"/>
          <p:cNvPicPr>
            <a:picLocks noChangeAspect="1" noChangeArrowheads="1"/>
          </p:cNvPicPr>
          <p:nvPr userDrawn="1"/>
        </p:nvPicPr>
        <p:blipFill>
          <a:blip r:embed="rId10" cstate="print">
            <a:extLst>
              <a:ext uri="{BEBA8EAE-BF5A-486C-A8C5-ECC9F3942E4B}">
                <a14:imgProps xmlns:a14="http://schemas.microsoft.com/office/drawing/2010/main">
                  <a14:imgLayer r:embed="rId11">
                    <a14:imgEffect>
                      <a14:brightnessContrast bright="-20000" contrast="-40000"/>
                    </a14:imgEffect>
                  </a14:imgLayer>
                </a14:imgProps>
              </a:ext>
            </a:extLst>
          </a:blip>
          <a:srcRect l="6075" t="9920" r="13255" b="10649"/>
          <a:stretch>
            <a:fillRect/>
          </a:stretch>
        </p:blipFill>
        <p:spPr bwMode="auto">
          <a:xfrm>
            <a:off x="7206375" y="116632"/>
            <a:ext cx="1944216" cy="900354"/>
          </a:xfrm>
          <a:prstGeom prst="rect">
            <a:avLst/>
          </a:prstGeom>
          <a:noFill/>
          <a:ln w="9525">
            <a:noFill/>
            <a:miter lim="800000"/>
            <a:headEnd/>
            <a:tailEnd/>
          </a:ln>
        </p:spPr>
      </p:pic>
    </p:spTree>
    <p:extLst>
      <p:ext uri="{BB962C8B-B14F-4D97-AF65-F5344CB8AC3E}">
        <p14:creationId xmlns:p14="http://schemas.microsoft.com/office/powerpoint/2010/main" val="14498994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rtl="0" eaLnBrk="0" fontAlgn="base" hangingPunct="0">
        <a:spcBef>
          <a:spcPct val="0"/>
        </a:spcBef>
        <a:spcAft>
          <a:spcPct val="0"/>
        </a:spcAft>
        <a:defRPr sz="2800" b="1" kern="1200">
          <a:solidFill>
            <a:schemeClr val="tx1"/>
          </a:solidFill>
          <a:latin typeface="Georgia" pitchFamily="18" charset="0"/>
          <a:ea typeface="+mj-ea"/>
          <a:cs typeface="+mj-cs"/>
        </a:defRPr>
      </a:lvl1pPr>
      <a:lvl2pPr algn="ctr" rtl="0" eaLnBrk="0" fontAlgn="base" hangingPunct="0">
        <a:spcBef>
          <a:spcPct val="0"/>
        </a:spcBef>
        <a:spcAft>
          <a:spcPct val="0"/>
        </a:spcAft>
        <a:defRPr sz="3200">
          <a:solidFill>
            <a:schemeClr val="tx1"/>
          </a:solidFill>
          <a:latin typeface="Georgia" pitchFamily="18" charset="0"/>
        </a:defRPr>
      </a:lvl2pPr>
      <a:lvl3pPr algn="ctr" rtl="0" eaLnBrk="0" fontAlgn="base" hangingPunct="0">
        <a:spcBef>
          <a:spcPct val="0"/>
        </a:spcBef>
        <a:spcAft>
          <a:spcPct val="0"/>
        </a:spcAft>
        <a:defRPr sz="3200">
          <a:solidFill>
            <a:schemeClr val="tx1"/>
          </a:solidFill>
          <a:latin typeface="Georgia" pitchFamily="18" charset="0"/>
        </a:defRPr>
      </a:lvl3pPr>
      <a:lvl4pPr algn="ctr" rtl="0" eaLnBrk="0" fontAlgn="base" hangingPunct="0">
        <a:spcBef>
          <a:spcPct val="0"/>
        </a:spcBef>
        <a:spcAft>
          <a:spcPct val="0"/>
        </a:spcAft>
        <a:defRPr sz="3200">
          <a:solidFill>
            <a:schemeClr val="tx1"/>
          </a:solidFill>
          <a:latin typeface="Georgia" pitchFamily="18" charset="0"/>
        </a:defRPr>
      </a:lvl4pPr>
      <a:lvl5pPr algn="ctr" rtl="0" eaLnBrk="0" fontAlgn="base" hangingPunct="0">
        <a:spcBef>
          <a:spcPct val="0"/>
        </a:spcBef>
        <a:spcAft>
          <a:spcPct val="0"/>
        </a:spcAft>
        <a:defRPr sz="3200">
          <a:solidFill>
            <a:schemeClr val="tx1"/>
          </a:solidFill>
          <a:latin typeface="Georgia" pitchFamily="18" charset="0"/>
        </a:defRPr>
      </a:lvl5pPr>
      <a:lvl6pPr marL="457200" algn="ctr" rtl="0" fontAlgn="base">
        <a:spcBef>
          <a:spcPct val="0"/>
        </a:spcBef>
        <a:spcAft>
          <a:spcPct val="0"/>
        </a:spcAft>
        <a:defRPr sz="3200">
          <a:solidFill>
            <a:schemeClr val="tx1"/>
          </a:solidFill>
          <a:latin typeface="Georgia" pitchFamily="18" charset="0"/>
        </a:defRPr>
      </a:lvl6pPr>
      <a:lvl7pPr marL="914400" algn="ctr" rtl="0" fontAlgn="base">
        <a:spcBef>
          <a:spcPct val="0"/>
        </a:spcBef>
        <a:spcAft>
          <a:spcPct val="0"/>
        </a:spcAft>
        <a:defRPr sz="3200">
          <a:solidFill>
            <a:schemeClr val="tx1"/>
          </a:solidFill>
          <a:latin typeface="Georgia" pitchFamily="18" charset="0"/>
        </a:defRPr>
      </a:lvl7pPr>
      <a:lvl8pPr marL="1371600" algn="ctr" rtl="0" fontAlgn="base">
        <a:spcBef>
          <a:spcPct val="0"/>
        </a:spcBef>
        <a:spcAft>
          <a:spcPct val="0"/>
        </a:spcAft>
        <a:defRPr sz="3200">
          <a:solidFill>
            <a:schemeClr val="tx1"/>
          </a:solidFill>
          <a:latin typeface="Georgia" pitchFamily="18" charset="0"/>
        </a:defRPr>
      </a:lvl8pPr>
      <a:lvl9pPr marL="1828800" algn="ctr" rtl="0" fontAlgn="base">
        <a:spcBef>
          <a:spcPct val="0"/>
        </a:spcBef>
        <a:spcAft>
          <a:spcPct val="0"/>
        </a:spcAft>
        <a:defRPr sz="3200">
          <a:solidFill>
            <a:schemeClr val="tx1"/>
          </a:solidFill>
          <a:latin typeface="Georgia" pitchFamily="18" charset="0"/>
        </a:defRPr>
      </a:lvl9pPr>
    </p:titleStyle>
    <p:body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www.decidetusestudios.sep.gob.mx/"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hyperlink" Target="http://www.piems.sems.gob.mx/"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148.207.17.6/infraestructura"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COORDINACION%20DEPORTES%202.pptx" TargetMode="External"/><Relationship Id="rId2" Type="http://schemas.openxmlformats.org/officeDocument/2006/relationships/hyperlink" Target="COORDINACION%20DEPORTES%201.pptx"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6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43808" y="5445224"/>
            <a:ext cx="6048672" cy="707886"/>
          </a:xfrm>
          <a:prstGeom prst="rect">
            <a:avLst/>
          </a:prstGeom>
          <a:noFill/>
        </p:spPr>
        <p:txBody>
          <a:bodyPr wrap="square" rtlCol="0">
            <a:spAutoFit/>
          </a:bodyPr>
          <a:lstStyle/>
          <a:p>
            <a:pPr algn="r" fontAlgn="base">
              <a:spcBef>
                <a:spcPct val="0"/>
              </a:spcBef>
              <a:spcAft>
                <a:spcPct val="0"/>
              </a:spcAft>
            </a:pPr>
            <a:r>
              <a:rPr lang="es-MX" sz="2000" b="1" dirty="0">
                <a:latin typeface="Georgia" pitchFamily="18" charset="0"/>
                <a:cs typeface="Arabic Typesetting" pitchFamily="66" charset="-78"/>
              </a:rPr>
              <a:t>Dr. Rodolfo Tuirán</a:t>
            </a:r>
            <a:endParaRPr lang="es-MX" sz="2000" b="1" dirty="0" smtClean="0">
              <a:latin typeface="Georgia" pitchFamily="18" charset="0"/>
              <a:cs typeface="Arabic Typesetting" pitchFamily="66" charset="-78"/>
            </a:endParaRPr>
          </a:p>
          <a:p>
            <a:pPr algn="r" rtl="0" fontAlgn="base">
              <a:spcBef>
                <a:spcPct val="0"/>
              </a:spcBef>
              <a:spcAft>
                <a:spcPct val="0"/>
              </a:spcAft>
            </a:pPr>
            <a:r>
              <a:rPr lang="es-MX" sz="2000" b="1" dirty="0" smtClean="0">
                <a:latin typeface="Georgia" pitchFamily="18" charset="0"/>
                <a:cs typeface="Arabic Typesetting" pitchFamily="66" charset="-78"/>
              </a:rPr>
              <a:t>15 de agosto de 2014</a:t>
            </a:r>
            <a:endParaRPr lang="es-ES" sz="1400" b="1" kern="1200" dirty="0">
              <a:latin typeface="Georgia" pitchFamily="18" charset="0"/>
              <a:cs typeface="Arabic Typesetting" pitchFamily="66" charset="-78"/>
            </a:endParaRPr>
          </a:p>
        </p:txBody>
      </p:sp>
      <p:cxnSp>
        <p:nvCxnSpPr>
          <p:cNvPr id="9" name="8 Conector recto"/>
          <p:cNvCxnSpPr/>
          <p:nvPr/>
        </p:nvCxnSpPr>
        <p:spPr>
          <a:xfrm>
            <a:off x="611560" y="2060848"/>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8" name="1 Título"/>
          <p:cNvSpPr txBox="1">
            <a:spLocks/>
          </p:cNvSpPr>
          <p:nvPr/>
        </p:nvSpPr>
        <p:spPr bwMode="auto">
          <a:xfrm>
            <a:off x="144016" y="2276872"/>
            <a:ext cx="8892480" cy="15841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Georgia" pitchFamily="18" charset="0"/>
                <a:ea typeface="+mj-ea"/>
                <a:cs typeface="+mj-cs"/>
              </a:defRPr>
            </a:lvl1pPr>
            <a:lvl2pPr algn="ctr" rtl="0" eaLnBrk="0" fontAlgn="base" hangingPunct="0">
              <a:spcBef>
                <a:spcPct val="0"/>
              </a:spcBef>
              <a:spcAft>
                <a:spcPct val="0"/>
              </a:spcAft>
              <a:defRPr sz="3200">
                <a:solidFill>
                  <a:schemeClr val="tx1"/>
                </a:solidFill>
                <a:latin typeface="Georgia" pitchFamily="18" charset="0"/>
              </a:defRPr>
            </a:lvl2pPr>
            <a:lvl3pPr algn="ctr" rtl="0" eaLnBrk="0" fontAlgn="base" hangingPunct="0">
              <a:spcBef>
                <a:spcPct val="0"/>
              </a:spcBef>
              <a:spcAft>
                <a:spcPct val="0"/>
              </a:spcAft>
              <a:defRPr sz="3200">
                <a:solidFill>
                  <a:schemeClr val="tx1"/>
                </a:solidFill>
                <a:latin typeface="Georgia" pitchFamily="18" charset="0"/>
              </a:defRPr>
            </a:lvl3pPr>
            <a:lvl4pPr algn="ctr" rtl="0" eaLnBrk="0" fontAlgn="base" hangingPunct="0">
              <a:spcBef>
                <a:spcPct val="0"/>
              </a:spcBef>
              <a:spcAft>
                <a:spcPct val="0"/>
              </a:spcAft>
              <a:defRPr sz="3200">
                <a:solidFill>
                  <a:schemeClr val="tx1"/>
                </a:solidFill>
                <a:latin typeface="Georgia" pitchFamily="18" charset="0"/>
              </a:defRPr>
            </a:lvl4pPr>
            <a:lvl5pPr algn="ctr" rtl="0" eaLnBrk="0" fontAlgn="base" hangingPunct="0">
              <a:spcBef>
                <a:spcPct val="0"/>
              </a:spcBef>
              <a:spcAft>
                <a:spcPct val="0"/>
              </a:spcAft>
              <a:defRPr sz="3200">
                <a:solidFill>
                  <a:schemeClr val="tx1"/>
                </a:solidFill>
                <a:latin typeface="Georgia" pitchFamily="18" charset="0"/>
              </a:defRPr>
            </a:lvl5pPr>
            <a:lvl6pPr marL="457200" algn="ctr" rtl="0" fontAlgn="base">
              <a:spcBef>
                <a:spcPct val="0"/>
              </a:spcBef>
              <a:spcAft>
                <a:spcPct val="0"/>
              </a:spcAft>
              <a:defRPr sz="3200">
                <a:solidFill>
                  <a:schemeClr val="tx1"/>
                </a:solidFill>
                <a:latin typeface="Georgia" pitchFamily="18" charset="0"/>
              </a:defRPr>
            </a:lvl6pPr>
            <a:lvl7pPr marL="914400" algn="ctr" rtl="0" fontAlgn="base">
              <a:spcBef>
                <a:spcPct val="0"/>
              </a:spcBef>
              <a:spcAft>
                <a:spcPct val="0"/>
              </a:spcAft>
              <a:defRPr sz="3200">
                <a:solidFill>
                  <a:schemeClr val="tx1"/>
                </a:solidFill>
                <a:latin typeface="Georgia" pitchFamily="18" charset="0"/>
              </a:defRPr>
            </a:lvl7pPr>
            <a:lvl8pPr marL="1371600" algn="ctr" rtl="0" fontAlgn="base">
              <a:spcBef>
                <a:spcPct val="0"/>
              </a:spcBef>
              <a:spcAft>
                <a:spcPct val="0"/>
              </a:spcAft>
              <a:defRPr sz="3200">
                <a:solidFill>
                  <a:schemeClr val="tx1"/>
                </a:solidFill>
                <a:latin typeface="Georgia" pitchFamily="18" charset="0"/>
              </a:defRPr>
            </a:lvl8pPr>
            <a:lvl9pPr marL="1828800" algn="ctr" rtl="0" fontAlgn="base">
              <a:spcBef>
                <a:spcPct val="0"/>
              </a:spcBef>
              <a:spcAft>
                <a:spcPct val="0"/>
              </a:spcAft>
              <a:defRPr sz="3200">
                <a:solidFill>
                  <a:schemeClr val="tx1"/>
                </a:solidFill>
                <a:latin typeface="Georgia" pitchFamily="18" charset="0"/>
              </a:defRPr>
            </a:lvl9pPr>
          </a:lstStyle>
          <a:p>
            <a:r>
              <a:rPr lang="es-MX" b="1" dirty="0" smtClean="0">
                <a:ea typeface="Tahoma" pitchFamily="34" charset="0"/>
                <a:cs typeface="Arabic Typesetting" pitchFamily="66" charset="-78"/>
              </a:rPr>
              <a:t>II SESIÓN ORDINARIA DEL CONSEJO COORDINADOR DEL ESPACIO COMÚN DE LA EDUCACIÓN MEDIA SUPERIOR</a:t>
            </a:r>
            <a:endParaRPr lang="es-ES_tradnl" dirty="0" smtClean="0"/>
          </a:p>
        </p:txBody>
      </p:sp>
      <p:cxnSp>
        <p:nvCxnSpPr>
          <p:cNvPr id="10" name="9 Conector recto"/>
          <p:cNvCxnSpPr/>
          <p:nvPr/>
        </p:nvCxnSpPr>
        <p:spPr>
          <a:xfrm>
            <a:off x="539552" y="4221088"/>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08590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mv="urn:schemas-microsoft-com:mac:vml"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ES" sz="1400" b="1" dirty="0">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sz="2400" b="1" dirty="0">
              <a:latin typeface="Georgia" panose="02040502050405020303" pitchFamily="18" charset="0"/>
              <a:cs typeface="Arabic Typesetting" panose="03020402040406030203" pitchFamily="66" charset="-78"/>
            </a:endParaRPr>
          </a:p>
        </p:txBody>
      </p:sp>
      <p:sp>
        <p:nvSpPr>
          <p:cNvPr id="7" name="2 Marcador de contenido"/>
          <p:cNvSpPr txBox="1">
            <a:spLocks/>
          </p:cNvSpPr>
          <p:nvPr/>
        </p:nvSpPr>
        <p:spPr bwMode="auto">
          <a:xfrm>
            <a:off x="35496" y="2752328"/>
            <a:ext cx="8229600" cy="8926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1pPr>
            <a:lvl2pPr marL="4572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3pPr>
            <a:lvl4pPr marL="13716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4pPr>
            <a:lvl5pPr marL="18288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nSpc>
                <a:spcPct val="115000"/>
              </a:lnSpc>
              <a:spcAft>
                <a:spcPts val="0"/>
              </a:spcAft>
            </a:pPr>
            <a:r>
              <a:rPr lang="es-MX" sz="3200" b="1" dirty="0" smtClean="0">
                <a:solidFill>
                  <a:schemeClr val="tx1"/>
                </a:solidFill>
                <a:ea typeface="Times New Roman"/>
                <a:cs typeface="Times New Roman"/>
              </a:rPr>
              <a:t>Portal “Decide tus estudios”</a:t>
            </a:r>
            <a:endParaRPr lang="es-MX" sz="3200" b="1" dirty="0"/>
          </a:p>
        </p:txBody>
      </p:sp>
      <p:sp>
        <p:nvSpPr>
          <p:cNvPr id="8" name="1 Título"/>
          <p:cNvSpPr txBox="1">
            <a:spLocks/>
          </p:cNvSpPr>
          <p:nvPr/>
        </p:nvSpPr>
        <p:spPr bwMode="auto">
          <a:xfrm>
            <a:off x="914400" y="2326020"/>
            <a:ext cx="6393904" cy="8869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Georgia" pitchFamily="18" charset="0"/>
                <a:ea typeface="+mj-ea"/>
                <a:cs typeface="+mj-cs"/>
              </a:defRPr>
            </a:lvl1pPr>
            <a:lvl2pPr algn="ctr" rtl="0" eaLnBrk="0" fontAlgn="base" hangingPunct="0">
              <a:spcBef>
                <a:spcPct val="0"/>
              </a:spcBef>
              <a:spcAft>
                <a:spcPct val="0"/>
              </a:spcAft>
              <a:defRPr sz="3200">
                <a:solidFill>
                  <a:schemeClr val="tx1"/>
                </a:solidFill>
                <a:latin typeface="Georgia" pitchFamily="18" charset="0"/>
              </a:defRPr>
            </a:lvl2pPr>
            <a:lvl3pPr algn="ctr" rtl="0" eaLnBrk="0" fontAlgn="base" hangingPunct="0">
              <a:spcBef>
                <a:spcPct val="0"/>
              </a:spcBef>
              <a:spcAft>
                <a:spcPct val="0"/>
              </a:spcAft>
              <a:defRPr sz="3200">
                <a:solidFill>
                  <a:schemeClr val="tx1"/>
                </a:solidFill>
                <a:latin typeface="Georgia" pitchFamily="18" charset="0"/>
              </a:defRPr>
            </a:lvl3pPr>
            <a:lvl4pPr algn="ctr" rtl="0" eaLnBrk="0" fontAlgn="base" hangingPunct="0">
              <a:spcBef>
                <a:spcPct val="0"/>
              </a:spcBef>
              <a:spcAft>
                <a:spcPct val="0"/>
              </a:spcAft>
              <a:defRPr sz="3200">
                <a:solidFill>
                  <a:schemeClr val="tx1"/>
                </a:solidFill>
                <a:latin typeface="Georgia" pitchFamily="18" charset="0"/>
              </a:defRPr>
            </a:lvl4pPr>
            <a:lvl5pPr algn="ctr" rtl="0" eaLnBrk="0" fontAlgn="base" hangingPunct="0">
              <a:spcBef>
                <a:spcPct val="0"/>
              </a:spcBef>
              <a:spcAft>
                <a:spcPct val="0"/>
              </a:spcAft>
              <a:defRPr sz="3200">
                <a:solidFill>
                  <a:schemeClr val="tx1"/>
                </a:solidFill>
                <a:latin typeface="Georgia" pitchFamily="18" charset="0"/>
              </a:defRPr>
            </a:lvl5pPr>
            <a:lvl6pPr marL="457200" algn="ctr" rtl="0" fontAlgn="base">
              <a:spcBef>
                <a:spcPct val="0"/>
              </a:spcBef>
              <a:spcAft>
                <a:spcPct val="0"/>
              </a:spcAft>
              <a:defRPr sz="3200">
                <a:solidFill>
                  <a:schemeClr val="tx1"/>
                </a:solidFill>
                <a:latin typeface="Georgia" pitchFamily="18" charset="0"/>
              </a:defRPr>
            </a:lvl6pPr>
            <a:lvl7pPr marL="914400" algn="ctr" rtl="0" fontAlgn="base">
              <a:spcBef>
                <a:spcPct val="0"/>
              </a:spcBef>
              <a:spcAft>
                <a:spcPct val="0"/>
              </a:spcAft>
              <a:defRPr sz="3200">
                <a:solidFill>
                  <a:schemeClr val="tx1"/>
                </a:solidFill>
                <a:latin typeface="Georgia" pitchFamily="18" charset="0"/>
              </a:defRPr>
            </a:lvl7pPr>
            <a:lvl8pPr marL="1371600" algn="ctr" rtl="0" fontAlgn="base">
              <a:spcBef>
                <a:spcPct val="0"/>
              </a:spcBef>
              <a:spcAft>
                <a:spcPct val="0"/>
              </a:spcAft>
              <a:defRPr sz="3200">
                <a:solidFill>
                  <a:schemeClr val="tx1"/>
                </a:solidFill>
                <a:latin typeface="Georgia" pitchFamily="18" charset="0"/>
              </a:defRPr>
            </a:lvl8pPr>
            <a:lvl9pPr marL="1828800" algn="ctr" rtl="0" fontAlgn="base">
              <a:spcBef>
                <a:spcPct val="0"/>
              </a:spcBef>
              <a:spcAft>
                <a:spcPct val="0"/>
              </a:spcAft>
              <a:defRPr sz="3200">
                <a:solidFill>
                  <a:schemeClr val="tx1"/>
                </a:solidFill>
                <a:latin typeface="Georgia" pitchFamily="18" charset="0"/>
              </a:defRPr>
            </a:lvl9pPr>
          </a:lstStyle>
          <a:p>
            <a:pPr>
              <a:lnSpc>
                <a:spcPct val="115000"/>
              </a:lnSpc>
              <a:spcBef>
                <a:spcPct val="20000"/>
              </a:spcBef>
              <a:spcAft>
                <a:spcPts val="0"/>
              </a:spcAft>
            </a:pPr>
            <a:r>
              <a:rPr lang="es-MX" b="1" dirty="0" smtClean="0">
                <a:solidFill>
                  <a:prstClr val="black"/>
                </a:solidFill>
                <a:ea typeface="Times New Roman"/>
                <a:cs typeface="Times New Roman"/>
              </a:rPr>
              <a:t>2. Utilización de las TIC</a:t>
            </a:r>
            <a:br>
              <a:rPr lang="es-MX" b="1" dirty="0" smtClean="0">
                <a:solidFill>
                  <a:prstClr val="black"/>
                </a:solidFill>
                <a:ea typeface="Times New Roman"/>
                <a:cs typeface="Times New Roman"/>
              </a:rPr>
            </a:br>
            <a:endParaRPr lang="es-MX" b="1" dirty="0"/>
          </a:p>
        </p:txBody>
      </p:sp>
    </p:spTree>
    <p:extLst>
      <p:ext uri="{BB962C8B-B14F-4D97-AF65-F5344CB8AC3E}">
        <p14:creationId xmlns:p14="http://schemas.microsoft.com/office/powerpoint/2010/main" val="2510152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D40B2A1C-355B-46EC-AAE6-24347B65842C}" type="slidenum">
              <a:rPr lang="es-ES" smtClean="0"/>
              <a:pPr>
                <a:defRPr/>
              </a:pPr>
              <a:t>11</a:t>
            </a:fld>
            <a:endParaRPr lang="es-ES" dirty="0"/>
          </a:p>
        </p:txBody>
      </p:sp>
      <p:graphicFrame>
        <p:nvGraphicFramePr>
          <p:cNvPr id="11" name="10 Diagrama"/>
          <p:cNvGraphicFramePr/>
          <p:nvPr>
            <p:extLst>
              <p:ext uri="{D42A27DB-BD31-4B8C-83A1-F6EECF244321}">
                <p14:modId xmlns:p14="http://schemas.microsoft.com/office/powerpoint/2010/main" val="3302711991"/>
              </p:ext>
            </p:extLst>
          </p:nvPr>
        </p:nvGraphicFramePr>
        <p:xfrm>
          <a:off x="251520" y="1484784"/>
          <a:ext cx="8712968"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12 CuadroTexto"/>
          <p:cNvSpPr txBox="1"/>
          <p:nvPr/>
        </p:nvSpPr>
        <p:spPr>
          <a:xfrm>
            <a:off x="179512" y="264711"/>
            <a:ext cx="8424936" cy="1138773"/>
          </a:xfrm>
          <a:prstGeom prst="rect">
            <a:avLst/>
          </a:prstGeom>
          <a:noFill/>
        </p:spPr>
        <p:txBody>
          <a:bodyPr wrap="square" rtlCol="0">
            <a:spAutoFit/>
          </a:bodyPr>
          <a:lstStyle/>
          <a:p>
            <a:pPr algn="ctr"/>
            <a:r>
              <a:rPr lang="es-MX" sz="2400" b="1" dirty="0" smtClean="0">
                <a:latin typeface="Georgia" panose="02040502050405020303" pitchFamily="18" charset="0"/>
                <a:hlinkClick r:id="rId7"/>
              </a:rPr>
              <a:t>www.decidetusestudios.sep.gob.mx</a:t>
            </a:r>
            <a:r>
              <a:rPr lang="es-MX" sz="2400" b="1" dirty="0" smtClean="0">
                <a:latin typeface="Georgia" panose="02040502050405020303" pitchFamily="18" charset="0"/>
              </a:rPr>
              <a:t>    </a:t>
            </a:r>
          </a:p>
          <a:p>
            <a:pPr algn="ctr"/>
            <a:r>
              <a:rPr lang="es-MX" sz="2400" b="1" dirty="0" smtClean="0">
                <a:latin typeface="Georgia" panose="02040502050405020303" pitchFamily="18" charset="0"/>
              </a:rPr>
              <a:t>   (abierta la liga para su uso a partir del día de hoy)</a:t>
            </a:r>
          </a:p>
          <a:p>
            <a:pPr algn="ctr"/>
            <a:endParaRPr lang="es-MX" sz="2000" b="1" dirty="0">
              <a:latin typeface="Georgia" panose="02040502050405020303" pitchFamily="18" charset="0"/>
            </a:endParaRPr>
          </a:p>
        </p:txBody>
      </p:sp>
    </p:spTree>
    <p:extLst>
      <p:ext uri="{BB962C8B-B14F-4D97-AF65-F5344CB8AC3E}">
        <p14:creationId xmlns:p14="http://schemas.microsoft.com/office/powerpoint/2010/main" val="39308514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D40B2A1C-355B-46EC-AAE6-24347B65842C}" type="slidenum">
              <a:rPr lang="es-ES" smtClean="0"/>
              <a:pPr>
                <a:defRPr/>
              </a:pPr>
              <a:t>12</a:t>
            </a:fld>
            <a:endParaRPr lang="es-ES" dirty="0"/>
          </a:p>
        </p:txBody>
      </p:sp>
      <p:sp>
        <p:nvSpPr>
          <p:cNvPr id="5" name="4 Marcador de contenido"/>
          <p:cNvSpPr>
            <a:spLocks noGrp="1"/>
          </p:cNvSpPr>
          <p:nvPr>
            <p:ph idx="1"/>
          </p:nvPr>
        </p:nvSpPr>
        <p:spPr>
          <a:xfrm>
            <a:off x="1094928" y="2852936"/>
            <a:ext cx="8229600" cy="5112568"/>
          </a:xfrm>
        </p:spPr>
        <p:txBody>
          <a:bodyPr/>
          <a:lstStyle/>
          <a:p>
            <a:pPr lvl="1" algn="just">
              <a:buFontTx/>
              <a:buChar char="-"/>
            </a:pPr>
            <a:r>
              <a:rPr lang="es-MX" sz="1800" dirty="0" smtClean="0"/>
              <a:t>En todas las entidades y planteles</a:t>
            </a:r>
          </a:p>
          <a:p>
            <a:pPr lvl="1" algn="just">
              <a:buFontTx/>
              <a:buChar char="-"/>
            </a:pPr>
            <a:r>
              <a:rPr lang="es-MX" sz="1800" dirty="0" smtClean="0"/>
              <a:t>Capacitar en los planteles a </a:t>
            </a:r>
            <a:r>
              <a:rPr lang="es-MX" sz="1800" dirty="0"/>
              <a:t>un responsable </a:t>
            </a:r>
            <a:r>
              <a:rPr lang="es-MX" sz="1800" dirty="0" smtClean="0"/>
              <a:t>(orientador </a:t>
            </a:r>
            <a:r>
              <a:rPr lang="es-MX" sz="1800" dirty="0"/>
              <a:t>– </a:t>
            </a:r>
            <a:r>
              <a:rPr lang="es-MX" sz="1800" dirty="0" smtClean="0"/>
              <a:t>vinculador)</a:t>
            </a:r>
          </a:p>
          <a:p>
            <a:pPr marL="457200" lvl="1" indent="0" algn="just">
              <a:buNone/>
            </a:pPr>
            <a:r>
              <a:rPr lang="es-MX" sz="1800" dirty="0"/>
              <a:t> </a:t>
            </a:r>
            <a:r>
              <a:rPr lang="es-MX" sz="1800" dirty="0" smtClean="0"/>
              <a:t>     en </a:t>
            </a:r>
            <a:r>
              <a:rPr lang="es-MX" sz="1800" dirty="0"/>
              <a:t>el uso de las herramientas del </a:t>
            </a:r>
            <a:r>
              <a:rPr lang="es-MX" sz="1800" dirty="0" smtClean="0"/>
              <a:t>Portal</a:t>
            </a:r>
            <a:endParaRPr lang="es-MX" sz="2000" dirty="0"/>
          </a:p>
        </p:txBody>
      </p:sp>
      <p:sp>
        <p:nvSpPr>
          <p:cNvPr id="6" name="5 Título"/>
          <p:cNvSpPr>
            <a:spLocks noGrp="1"/>
          </p:cNvSpPr>
          <p:nvPr>
            <p:ph type="title"/>
          </p:nvPr>
        </p:nvSpPr>
        <p:spPr>
          <a:xfrm>
            <a:off x="918318" y="116632"/>
            <a:ext cx="6389986" cy="1143000"/>
          </a:xfrm>
        </p:spPr>
        <p:txBody>
          <a:bodyPr/>
          <a:lstStyle/>
          <a:p>
            <a:r>
              <a:rPr lang="es-MX" sz="2400" dirty="0" smtClean="0"/>
              <a:t>Colaboración en el marco del ECEMS</a:t>
            </a:r>
            <a:endParaRPr lang="es-MX" sz="2400" dirty="0"/>
          </a:p>
        </p:txBody>
      </p:sp>
      <p:sp>
        <p:nvSpPr>
          <p:cNvPr id="7" name="6 Elipse"/>
          <p:cNvSpPr/>
          <p:nvPr/>
        </p:nvSpPr>
        <p:spPr>
          <a:xfrm>
            <a:off x="422941" y="1631121"/>
            <a:ext cx="908699" cy="833985"/>
          </a:xfrm>
          <a:prstGeom prst="ellipse">
            <a:avLst/>
          </a:prstGeom>
          <a:solidFill>
            <a:schemeClr val="accent5">
              <a:lumMod val="60000"/>
              <a:lumOff val="40000"/>
            </a:schemeClr>
          </a:solid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8" name="CuadroTexto 10"/>
          <p:cNvSpPr txBox="1"/>
          <p:nvPr/>
        </p:nvSpPr>
        <p:spPr>
          <a:xfrm>
            <a:off x="611560" y="1556792"/>
            <a:ext cx="555585" cy="861774"/>
          </a:xfrm>
          <a:prstGeom prst="rect">
            <a:avLst/>
          </a:prstGeom>
          <a:noFill/>
        </p:spPr>
        <p:txBody>
          <a:bodyPr wrap="square" rtlCol="0">
            <a:spAutoFit/>
          </a:bodyPr>
          <a:lstStyle/>
          <a:p>
            <a:pPr algn="ctr"/>
            <a:r>
              <a:rPr lang="es-ES" sz="5000" dirty="0" smtClean="0">
                <a:solidFill>
                  <a:schemeClr val="accent5">
                    <a:lumMod val="50000"/>
                  </a:schemeClr>
                </a:solidFill>
                <a:latin typeface="Georgia"/>
                <a:cs typeface="Georgia"/>
              </a:rPr>
              <a:t>1</a:t>
            </a:r>
            <a:endParaRPr lang="es-ES" sz="5000" dirty="0">
              <a:solidFill>
                <a:schemeClr val="accent5">
                  <a:lumMod val="50000"/>
                </a:schemeClr>
              </a:solidFill>
              <a:latin typeface="Georgia"/>
              <a:cs typeface="Georgia"/>
            </a:endParaRPr>
          </a:p>
        </p:txBody>
      </p:sp>
      <p:grpSp>
        <p:nvGrpSpPr>
          <p:cNvPr id="9" name="8 Grupo"/>
          <p:cNvGrpSpPr/>
          <p:nvPr/>
        </p:nvGrpSpPr>
        <p:grpSpPr>
          <a:xfrm>
            <a:off x="1680245" y="1757925"/>
            <a:ext cx="6924203" cy="734971"/>
            <a:chOff x="1064024" y="0"/>
            <a:chExt cx="6924203" cy="1257304"/>
          </a:xfrm>
        </p:grpSpPr>
        <p:sp>
          <p:nvSpPr>
            <p:cNvPr id="10" name="9 Pentágono"/>
            <p:cNvSpPr/>
            <p:nvPr/>
          </p:nvSpPr>
          <p:spPr>
            <a:xfrm rot="10800000">
              <a:off x="1064024" y="0"/>
              <a:ext cx="6924203" cy="1257304"/>
            </a:xfrm>
            <a:prstGeom prst="homePlate">
              <a:avLst/>
            </a:pr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Pentágono 4"/>
            <p:cNvSpPr/>
            <p:nvPr/>
          </p:nvSpPr>
          <p:spPr>
            <a:xfrm rot="21600000">
              <a:off x="1378350" y="0"/>
              <a:ext cx="6609877"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76200" rIns="142240" bIns="76200" numCol="1" spcCol="1270" anchor="ctr" anchorCtr="0">
              <a:noAutofit/>
            </a:bodyPr>
            <a:lstStyle/>
            <a:p>
              <a:pPr lvl="0" algn="l" defTabSz="889000">
                <a:lnSpc>
                  <a:spcPct val="90000"/>
                </a:lnSpc>
                <a:spcBef>
                  <a:spcPct val="0"/>
                </a:spcBef>
                <a:spcAft>
                  <a:spcPct val="35000"/>
                </a:spcAft>
              </a:pPr>
              <a:endParaRPr lang="es-ES" sz="2000" kern="1200" dirty="0">
                <a:latin typeface="Georgia"/>
                <a:cs typeface="Georgia"/>
              </a:endParaRPr>
            </a:p>
          </p:txBody>
        </p:sp>
      </p:grpSp>
      <p:sp>
        <p:nvSpPr>
          <p:cNvPr id="13" name="12 CuadroTexto"/>
          <p:cNvSpPr txBox="1"/>
          <p:nvPr/>
        </p:nvSpPr>
        <p:spPr>
          <a:xfrm>
            <a:off x="2423482" y="1906495"/>
            <a:ext cx="6036950" cy="400110"/>
          </a:xfrm>
          <a:prstGeom prst="rect">
            <a:avLst/>
          </a:prstGeom>
          <a:noFill/>
        </p:spPr>
        <p:txBody>
          <a:bodyPr wrap="square" rtlCol="0">
            <a:spAutoFit/>
          </a:bodyPr>
          <a:lstStyle/>
          <a:p>
            <a:r>
              <a:rPr lang="es-MX" sz="2000" dirty="0">
                <a:solidFill>
                  <a:schemeClr val="bg1"/>
                </a:solidFill>
                <a:latin typeface="Georgia" pitchFamily="18" charset="0"/>
              </a:rPr>
              <a:t>Apoyo en la promoción y difusión del Portal.</a:t>
            </a:r>
          </a:p>
        </p:txBody>
      </p:sp>
      <p:grpSp>
        <p:nvGrpSpPr>
          <p:cNvPr id="16" name="15 Grupo"/>
          <p:cNvGrpSpPr/>
          <p:nvPr/>
        </p:nvGrpSpPr>
        <p:grpSpPr>
          <a:xfrm>
            <a:off x="1680245" y="4536504"/>
            <a:ext cx="6924203" cy="836712"/>
            <a:chOff x="1064024" y="0"/>
            <a:chExt cx="6924203" cy="1257304"/>
          </a:xfrm>
        </p:grpSpPr>
        <p:sp>
          <p:nvSpPr>
            <p:cNvPr id="17" name="16 Pentágono"/>
            <p:cNvSpPr/>
            <p:nvPr/>
          </p:nvSpPr>
          <p:spPr>
            <a:xfrm rot="10800000">
              <a:off x="1064024" y="0"/>
              <a:ext cx="6924203" cy="1257304"/>
            </a:xfrm>
            <a:prstGeom prst="homePlate">
              <a:avLst/>
            </a:pr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Pentágono 4"/>
            <p:cNvSpPr/>
            <p:nvPr/>
          </p:nvSpPr>
          <p:spPr>
            <a:xfrm rot="21600000">
              <a:off x="1378350" y="0"/>
              <a:ext cx="6609877"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76200" rIns="142240" bIns="76200" numCol="1" spcCol="1270" anchor="ctr" anchorCtr="0">
              <a:noAutofit/>
            </a:bodyPr>
            <a:lstStyle/>
            <a:p>
              <a:pPr lvl="0" algn="l" defTabSz="889000">
                <a:lnSpc>
                  <a:spcPct val="90000"/>
                </a:lnSpc>
                <a:spcBef>
                  <a:spcPct val="0"/>
                </a:spcBef>
                <a:spcAft>
                  <a:spcPct val="35000"/>
                </a:spcAft>
              </a:pPr>
              <a:endParaRPr lang="es-ES" sz="2000" kern="1200" dirty="0">
                <a:latin typeface="Georgia"/>
                <a:cs typeface="Georgia"/>
              </a:endParaRPr>
            </a:p>
          </p:txBody>
        </p:sp>
      </p:grpSp>
      <p:sp>
        <p:nvSpPr>
          <p:cNvPr id="19" name="18 CuadroTexto"/>
          <p:cNvSpPr txBox="1"/>
          <p:nvPr/>
        </p:nvSpPr>
        <p:spPr>
          <a:xfrm>
            <a:off x="2423482" y="4608512"/>
            <a:ext cx="6036950" cy="707886"/>
          </a:xfrm>
          <a:prstGeom prst="rect">
            <a:avLst/>
          </a:prstGeom>
          <a:noFill/>
        </p:spPr>
        <p:txBody>
          <a:bodyPr wrap="square" rtlCol="0">
            <a:spAutoFit/>
          </a:bodyPr>
          <a:lstStyle/>
          <a:p>
            <a:r>
              <a:rPr lang="es-MX" sz="2000" dirty="0">
                <a:solidFill>
                  <a:schemeClr val="bg1"/>
                </a:solidFill>
                <a:latin typeface="Georgia" pitchFamily="18" charset="0"/>
              </a:rPr>
              <a:t>Integración de </a:t>
            </a:r>
            <a:r>
              <a:rPr lang="es-MX" sz="2000" dirty="0" smtClean="0">
                <a:solidFill>
                  <a:schemeClr val="bg1"/>
                </a:solidFill>
                <a:latin typeface="Georgia" pitchFamily="18" charset="0"/>
              </a:rPr>
              <a:t>información sobre la </a:t>
            </a:r>
            <a:r>
              <a:rPr lang="es-MX" sz="2000" dirty="0">
                <a:solidFill>
                  <a:schemeClr val="bg1"/>
                </a:solidFill>
                <a:latin typeface="Georgia" pitchFamily="18" charset="0"/>
              </a:rPr>
              <a:t>oferta educativa de los subsistemas estatales.</a:t>
            </a:r>
          </a:p>
        </p:txBody>
      </p:sp>
      <p:sp>
        <p:nvSpPr>
          <p:cNvPr id="20" name="19 Elipse"/>
          <p:cNvSpPr/>
          <p:nvPr/>
        </p:nvSpPr>
        <p:spPr>
          <a:xfrm>
            <a:off x="539552" y="4538825"/>
            <a:ext cx="908699" cy="833985"/>
          </a:xfrm>
          <a:prstGeom prst="ellipse">
            <a:avLst/>
          </a:prstGeom>
          <a:solidFill>
            <a:schemeClr val="accent5">
              <a:lumMod val="60000"/>
              <a:lumOff val="40000"/>
            </a:schemeClr>
          </a:solid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1" name="CuadroTexto 10"/>
          <p:cNvSpPr txBox="1"/>
          <p:nvPr/>
        </p:nvSpPr>
        <p:spPr>
          <a:xfrm>
            <a:off x="728171" y="4464496"/>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2</a:t>
            </a:r>
          </a:p>
        </p:txBody>
      </p:sp>
      <p:sp>
        <p:nvSpPr>
          <p:cNvPr id="24" name="Pentágono 4"/>
          <p:cNvSpPr/>
          <p:nvPr/>
        </p:nvSpPr>
        <p:spPr>
          <a:xfrm>
            <a:off x="1994571" y="5544616"/>
            <a:ext cx="6609877" cy="836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76200" rIns="142240" bIns="76200" numCol="1" spcCol="1270" anchor="ctr" anchorCtr="0">
            <a:noAutofit/>
          </a:bodyPr>
          <a:lstStyle/>
          <a:p>
            <a:pPr lvl="0" algn="l" defTabSz="889000">
              <a:lnSpc>
                <a:spcPct val="90000"/>
              </a:lnSpc>
              <a:spcBef>
                <a:spcPct val="0"/>
              </a:spcBef>
              <a:spcAft>
                <a:spcPct val="35000"/>
              </a:spcAft>
            </a:pPr>
            <a:endParaRPr lang="es-ES" sz="2000" kern="1200" dirty="0">
              <a:latin typeface="Georgia"/>
              <a:cs typeface="Georgia"/>
            </a:endParaRPr>
          </a:p>
        </p:txBody>
      </p:sp>
    </p:spTree>
    <p:extLst>
      <p:ext uri="{BB962C8B-B14F-4D97-AF65-F5344CB8AC3E}">
        <p14:creationId xmlns:p14="http://schemas.microsoft.com/office/powerpoint/2010/main" val="3987349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D40B2A1C-355B-46EC-AAE6-24347B65842C}" type="slidenum">
              <a:rPr lang="es-ES" smtClean="0"/>
              <a:pPr>
                <a:defRPr/>
              </a:pPr>
              <a:t>13</a:t>
            </a:fld>
            <a:endParaRPr lang="es-ES" dirty="0"/>
          </a:p>
        </p:txBody>
      </p:sp>
      <p:sp>
        <p:nvSpPr>
          <p:cNvPr id="5" name="4 Marcador de contenido"/>
          <p:cNvSpPr>
            <a:spLocks noGrp="1"/>
          </p:cNvSpPr>
          <p:nvPr>
            <p:ph idx="1"/>
          </p:nvPr>
        </p:nvSpPr>
        <p:spPr>
          <a:xfrm>
            <a:off x="1094928" y="2852936"/>
            <a:ext cx="7365504" cy="2448272"/>
          </a:xfrm>
        </p:spPr>
        <p:txBody>
          <a:bodyPr/>
          <a:lstStyle/>
          <a:p>
            <a:pPr lvl="1" algn="just">
              <a:buFontTx/>
              <a:buChar char="-"/>
            </a:pPr>
            <a:r>
              <a:rPr lang="es-MX" sz="1800" dirty="0" smtClean="0"/>
              <a:t>Buenas prácticas de inserción laboral</a:t>
            </a:r>
          </a:p>
          <a:p>
            <a:pPr lvl="1" algn="just">
              <a:buFontTx/>
              <a:buChar char="-"/>
            </a:pPr>
            <a:r>
              <a:rPr lang="es-MX" sz="1800" dirty="0" smtClean="0"/>
              <a:t>Alianzas con empresas reclutadoras de Recursos Humanos</a:t>
            </a:r>
          </a:p>
          <a:p>
            <a:pPr lvl="1" algn="just">
              <a:buFontTx/>
              <a:buChar char="-"/>
            </a:pPr>
            <a:r>
              <a:rPr lang="es-MX" sz="1800" dirty="0" smtClean="0"/>
              <a:t>Difusión de la oferta de capacitación y certificación laboral</a:t>
            </a:r>
          </a:p>
          <a:p>
            <a:pPr lvl="1" algn="just">
              <a:buFontTx/>
              <a:buChar char="-"/>
            </a:pPr>
            <a:r>
              <a:rPr lang="es-MX" sz="1800" dirty="0" smtClean="0"/>
              <a:t>Difusión de la oferta de los centros emprendedores</a:t>
            </a:r>
          </a:p>
          <a:p>
            <a:pPr lvl="1" algn="just">
              <a:buFontTx/>
              <a:buChar char="-"/>
            </a:pPr>
            <a:r>
              <a:rPr lang="es-MX" sz="1800" dirty="0" smtClean="0"/>
              <a:t>Difusión de información sobre competencias requeridas por las empresas</a:t>
            </a:r>
          </a:p>
          <a:p>
            <a:pPr lvl="1" algn="just">
              <a:buFontTx/>
              <a:buChar char="-"/>
            </a:pPr>
            <a:r>
              <a:rPr lang="es-MX" sz="1800" dirty="0" smtClean="0"/>
              <a:t>Recomendaciones a los egresados para realizar entrevistas de trabajo</a:t>
            </a:r>
          </a:p>
        </p:txBody>
      </p:sp>
      <p:sp>
        <p:nvSpPr>
          <p:cNvPr id="6" name="5 Título"/>
          <p:cNvSpPr>
            <a:spLocks noGrp="1"/>
          </p:cNvSpPr>
          <p:nvPr>
            <p:ph type="title"/>
          </p:nvPr>
        </p:nvSpPr>
        <p:spPr>
          <a:xfrm>
            <a:off x="918318" y="116632"/>
            <a:ext cx="6389986" cy="1143000"/>
          </a:xfrm>
        </p:spPr>
        <p:txBody>
          <a:bodyPr/>
          <a:lstStyle/>
          <a:p>
            <a:r>
              <a:rPr lang="es-MX" sz="2800" dirty="0" smtClean="0"/>
              <a:t>Colaboración en el marco del ECEMS</a:t>
            </a:r>
            <a:endParaRPr lang="es-MX" sz="2800" dirty="0"/>
          </a:p>
        </p:txBody>
      </p:sp>
      <p:sp>
        <p:nvSpPr>
          <p:cNvPr id="7" name="6 Elipse"/>
          <p:cNvSpPr/>
          <p:nvPr/>
        </p:nvSpPr>
        <p:spPr>
          <a:xfrm>
            <a:off x="422941" y="1631121"/>
            <a:ext cx="908699" cy="833985"/>
          </a:xfrm>
          <a:prstGeom prst="ellipse">
            <a:avLst/>
          </a:prstGeom>
          <a:solidFill>
            <a:schemeClr val="accent5">
              <a:lumMod val="60000"/>
              <a:lumOff val="40000"/>
            </a:schemeClr>
          </a:solid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8" name="CuadroTexto 10"/>
          <p:cNvSpPr txBox="1"/>
          <p:nvPr/>
        </p:nvSpPr>
        <p:spPr>
          <a:xfrm>
            <a:off x="611560" y="1556792"/>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3</a:t>
            </a:r>
          </a:p>
        </p:txBody>
      </p:sp>
      <p:grpSp>
        <p:nvGrpSpPr>
          <p:cNvPr id="9" name="8 Grupo"/>
          <p:cNvGrpSpPr/>
          <p:nvPr/>
        </p:nvGrpSpPr>
        <p:grpSpPr>
          <a:xfrm>
            <a:off x="1680245" y="1484784"/>
            <a:ext cx="6924203" cy="1023004"/>
            <a:chOff x="1064024" y="0"/>
            <a:chExt cx="6924203" cy="1257304"/>
          </a:xfrm>
        </p:grpSpPr>
        <p:sp>
          <p:nvSpPr>
            <p:cNvPr id="10" name="9 Pentágono"/>
            <p:cNvSpPr/>
            <p:nvPr/>
          </p:nvSpPr>
          <p:spPr>
            <a:xfrm rot="10800000">
              <a:off x="1064024" y="0"/>
              <a:ext cx="6924203" cy="1257304"/>
            </a:xfrm>
            <a:prstGeom prst="homePlate">
              <a:avLst/>
            </a:pr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Pentágono 4"/>
            <p:cNvSpPr/>
            <p:nvPr/>
          </p:nvSpPr>
          <p:spPr>
            <a:xfrm rot="21600000">
              <a:off x="1378350" y="0"/>
              <a:ext cx="6609877"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76200" rIns="142240" bIns="76200" numCol="1" spcCol="1270" anchor="ctr" anchorCtr="0">
              <a:noAutofit/>
            </a:bodyPr>
            <a:lstStyle/>
            <a:p>
              <a:pPr lvl="0" algn="l" defTabSz="889000">
                <a:lnSpc>
                  <a:spcPct val="90000"/>
                </a:lnSpc>
                <a:spcBef>
                  <a:spcPct val="0"/>
                </a:spcBef>
                <a:spcAft>
                  <a:spcPct val="35000"/>
                </a:spcAft>
              </a:pPr>
              <a:endParaRPr lang="es-ES" sz="2000" kern="1200" dirty="0">
                <a:latin typeface="Georgia"/>
                <a:cs typeface="Georgia"/>
              </a:endParaRPr>
            </a:p>
          </p:txBody>
        </p:sp>
      </p:grpSp>
      <p:sp>
        <p:nvSpPr>
          <p:cNvPr id="13" name="12 CuadroTexto"/>
          <p:cNvSpPr txBox="1"/>
          <p:nvPr/>
        </p:nvSpPr>
        <p:spPr>
          <a:xfrm>
            <a:off x="2423482" y="1633354"/>
            <a:ext cx="6036950" cy="707886"/>
          </a:xfrm>
          <a:prstGeom prst="rect">
            <a:avLst/>
          </a:prstGeom>
          <a:noFill/>
        </p:spPr>
        <p:txBody>
          <a:bodyPr wrap="square" rtlCol="0">
            <a:spAutoFit/>
          </a:bodyPr>
          <a:lstStyle/>
          <a:p>
            <a:r>
              <a:rPr lang="es-MX" sz="2000" dirty="0" smtClean="0">
                <a:solidFill>
                  <a:schemeClr val="bg1"/>
                </a:solidFill>
                <a:latin typeface="Georgia" pitchFamily="18" charset="0"/>
              </a:rPr>
              <a:t>Articulación del portal con estrategias locales de orientación vocacional e inserción laboral</a:t>
            </a:r>
            <a:endParaRPr lang="es-MX" sz="2000" dirty="0">
              <a:solidFill>
                <a:schemeClr val="bg1"/>
              </a:solidFill>
              <a:latin typeface="Georgia" pitchFamily="18" charset="0"/>
            </a:endParaRPr>
          </a:p>
        </p:txBody>
      </p:sp>
      <p:sp>
        <p:nvSpPr>
          <p:cNvPr id="24" name="Pentágono 4"/>
          <p:cNvSpPr/>
          <p:nvPr/>
        </p:nvSpPr>
        <p:spPr>
          <a:xfrm>
            <a:off x="1994571" y="5544616"/>
            <a:ext cx="6609877" cy="8367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76200" rIns="142240" bIns="76200" numCol="1" spcCol="1270" anchor="ctr" anchorCtr="0">
            <a:noAutofit/>
          </a:bodyPr>
          <a:lstStyle/>
          <a:p>
            <a:pPr lvl="0" algn="l" defTabSz="889000">
              <a:lnSpc>
                <a:spcPct val="90000"/>
              </a:lnSpc>
              <a:spcBef>
                <a:spcPct val="0"/>
              </a:spcBef>
              <a:spcAft>
                <a:spcPct val="35000"/>
              </a:spcAft>
            </a:pPr>
            <a:endParaRPr lang="es-ES" sz="2000" kern="1200" dirty="0">
              <a:latin typeface="Georgia"/>
              <a:cs typeface="Georgia"/>
            </a:endParaRPr>
          </a:p>
        </p:txBody>
      </p:sp>
    </p:spTree>
    <p:extLst>
      <p:ext uri="{BB962C8B-B14F-4D97-AF65-F5344CB8AC3E}">
        <p14:creationId xmlns:p14="http://schemas.microsoft.com/office/powerpoint/2010/main" val="15348947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ES" sz="1400" b="1" dirty="0">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sz="2400" b="1" dirty="0">
              <a:latin typeface="Georgia" panose="02040502050405020303" pitchFamily="18" charset="0"/>
              <a:cs typeface="Arabic Typesetting" panose="03020402040406030203" pitchFamily="66" charset="-78"/>
            </a:endParaRPr>
          </a:p>
        </p:txBody>
      </p:sp>
      <p:sp>
        <p:nvSpPr>
          <p:cNvPr id="8" name="1 Título"/>
          <p:cNvSpPr txBox="1">
            <a:spLocks/>
          </p:cNvSpPr>
          <p:nvPr/>
        </p:nvSpPr>
        <p:spPr bwMode="auto">
          <a:xfrm>
            <a:off x="1403648" y="2574032"/>
            <a:ext cx="669674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Georgia" pitchFamily="18" charset="0"/>
                <a:ea typeface="+mj-ea"/>
                <a:cs typeface="+mj-cs"/>
              </a:defRPr>
            </a:lvl1pPr>
            <a:lvl2pPr algn="ctr" rtl="0" eaLnBrk="0" fontAlgn="base" hangingPunct="0">
              <a:spcBef>
                <a:spcPct val="0"/>
              </a:spcBef>
              <a:spcAft>
                <a:spcPct val="0"/>
              </a:spcAft>
              <a:defRPr sz="3200">
                <a:solidFill>
                  <a:schemeClr val="tx1"/>
                </a:solidFill>
                <a:latin typeface="Georgia" pitchFamily="18" charset="0"/>
              </a:defRPr>
            </a:lvl2pPr>
            <a:lvl3pPr algn="ctr" rtl="0" eaLnBrk="0" fontAlgn="base" hangingPunct="0">
              <a:spcBef>
                <a:spcPct val="0"/>
              </a:spcBef>
              <a:spcAft>
                <a:spcPct val="0"/>
              </a:spcAft>
              <a:defRPr sz="3200">
                <a:solidFill>
                  <a:schemeClr val="tx1"/>
                </a:solidFill>
                <a:latin typeface="Georgia" pitchFamily="18" charset="0"/>
              </a:defRPr>
            </a:lvl3pPr>
            <a:lvl4pPr algn="ctr" rtl="0" eaLnBrk="0" fontAlgn="base" hangingPunct="0">
              <a:spcBef>
                <a:spcPct val="0"/>
              </a:spcBef>
              <a:spcAft>
                <a:spcPct val="0"/>
              </a:spcAft>
              <a:defRPr sz="3200">
                <a:solidFill>
                  <a:schemeClr val="tx1"/>
                </a:solidFill>
                <a:latin typeface="Georgia" pitchFamily="18" charset="0"/>
              </a:defRPr>
            </a:lvl4pPr>
            <a:lvl5pPr algn="ctr" rtl="0" eaLnBrk="0" fontAlgn="base" hangingPunct="0">
              <a:spcBef>
                <a:spcPct val="0"/>
              </a:spcBef>
              <a:spcAft>
                <a:spcPct val="0"/>
              </a:spcAft>
              <a:defRPr sz="3200">
                <a:solidFill>
                  <a:schemeClr val="tx1"/>
                </a:solidFill>
                <a:latin typeface="Georgia" pitchFamily="18" charset="0"/>
              </a:defRPr>
            </a:lvl5pPr>
            <a:lvl6pPr marL="457200" algn="ctr" rtl="0" fontAlgn="base">
              <a:spcBef>
                <a:spcPct val="0"/>
              </a:spcBef>
              <a:spcAft>
                <a:spcPct val="0"/>
              </a:spcAft>
              <a:defRPr sz="3200">
                <a:solidFill>
                  <a:schemeClr val="tx1"/>
                </a:solidFill>
                <a:latin typeface="Georgia" pitchFamily="18" charset="0"/>
              </a:defRPr>
            </a:lvl6pPr>
            <a:lvl7pPr marL="914400" algn="ctr" rtl="0" fontAlgn="base">
              <a:spcBef>
                <a:spcPct val="0"/>
              </a:spcBef>
              <a:spcAft>
                <a:spcPct val="0"/>
              </a:spcAft>
              <a:defRPr sz="3200">
                <a:solidFill>
                  <a:schemeClr val="tx1"/>
                </a:solidFill>
                <a:latin typeface="Georgia" pitchFamily="18" charset="0"/>
              </a:defRPr>
            </a:lvl7pPr>
            <a:lvl8pPr marL="1371600" algn="ctr" rtl="0" fontAlgn="base">
              <a:spcBef>
                <a:spcPct val="0"/>
              </a:spcBef>
              <a:spcAft>
                <a:spcPct val="0"/>
              </a:spcAft>
              <a:defRPr sz="3200">
                <a:solidFill>
                  <a:schemeClr val="tx1"/>
                </a:solidFill>
                <a:latin typeface="Georgia" pitchFamily="18" charset="0"/>
              </a:defRPr>
            </a:lvl8pPr>
            <a:lvl9pPr marL="1828800" algn="ctr" rtl="0" fontAlgn="base">
              <a:spcBef>
                <a:spcPct val="0"/>
              </a:spcBef>
              <a:spcAft>
                <a:spcPct val="0"/>
              </a:spcAft>
              <a:defRPr sz="3200">
                <a:solidFill>
                  <a:schemeClr val="tx1"/>
                </a:solidFill>
                <a:latin typeface="Georgia" pitchFamily="18" charset="0"/>
              </a:defRPr>
            </a:lvl9pPr>
          </a:lstStyle>
          <a:p>
            <a:pPr>
              <a:lnSpc>
                <a:spcPct val="115000"/>
              </a:lnSpc>
              <a:spcBef>
                <a:spcPct val="20000"/>
              </a:spcBef>
              <a:spcAft>
                <a:spcPts val="0"/>
              </a:spcAft>
            </a:pPr>
            <a:r>
              <a:rPr lang="es-MX" dirty="0" smtClean="0">
                <a:solidFill>
                  <a:prstClr val="black"/>
                </a:solidFill>
                <a:ea typeface="Times New Roman"/>
                <a:cs typeface="Times New Roman"/>
              </a:rPr>
              <a:t>2</a:t>
            </a:r>
            <a:r>
              <a:rPr lang="es-MX" b="1" dirty="0" smtClean="0">
                <a:solidFill>
                  <a:prstClr val="black"/>
                </a:solidFill>
                <a:ea typeface="Times New Roman"/>
                <a:cs typeface="Times New Roman"/>
              </a:rPr>
              <a:t>. Utilización de las TIC</a:t>
            </a:r>
            <a:br>
              <a:rPr lang="es-MX" b="1" dirty="0" smtClean="0">
                <a:solidFill>
                  <a:prstClr val="black"/>
                </a:solidFill>
                <a:ea typeface="Times New Roman"/>
                <a:cs typeface="Times New Roman"/>
              </a:rPr>
            </a:br>
            <a:endParaRPr lang="es-MX" b="1" dirty="0"/>
          </a:p>
        </p:txBody>
      </p:sp>
      <p:sp>
        <p:nvSpPr>
          <p:cNvPr id="9" name="2 Marcador de contenido"/>
          <p:cNvSpPr txBox="1">
            <a:spLocks/>
          </p:cNvSpPr>
          <p:nvPr/>
        </p:nvSpPr>
        <p:spPr bwMode="auto">
          <a:xfrm>
            <a:off x="467544" y="3140968"/>
            <a:ext cx="8229600"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1pPr>
            <a:lvl2pPr marL="4572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3pPr>
            <a:lvl4pPr marL="13716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4pPr>
            <a:lvl5pPr marL="18288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nSpc>
                <a:spcPct val="115000"/>
              </a:lnSpc>
              <a:spcAft>
                <a:spcPts val="0"/>
              </a:spcAft>
            </a:pPr>
            <a:r>
              <a:rPr lang="es-MX" sz="2800" b="1" dirty="0" smtClean="0">
                <a:solidFill>
                  <a:prstClr val="black"/>
                </a:solidFill>
                <a:ea typeface="Times New Roman"/>
                <a:cs typeface="Times New Roman"/>
              </a:rPr>
              <a:t>Portal “Tu prepa en videos” </a:t>
            </a:r>
          </a:p>
          <a:p>
            <a:endParaRPr lang="es-MX" sz="2800" b="1" dirty="0"/>
          </a:p>
        </p:txBody>
      </p:sp>
    </p:spTree>
    <p:extLst>
      <p:ext uri="{BB962C8B-B14F-4D97-AF65-F5344CB8AC3E}">
        <p14:creationId xmlns:p14="http://schemas.microsoft.com/office/powerpoint/2010/main" val="3796229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D40B2A1C-355B-46EC-AAE6-24347B65842C}" type="slidenum">
              <a:rPr lang="es-ES" smtClean="0"/>
              <a:pPr>
                <a:defRPr/>
              </a:pPr>
              <a:t>15</a:t>
            </a:fld>
            <a:endParaRPr lang="es-ES" dirty="0"/>
          </a:p>
        </p:txBody>
      </p:sp>
      <p:sp>
        <p:nvSpPr>
          <p:cNvPr id="7" name="2 Marcador de contenido"/>
          <p:cNvSpPr txBox="1">
            <a:spLocks/>
          </p:cNvSpPr>
          <p:nvPr/>
        </p:nvSpPr>
        <p:spPr bwMode="auto">
          <a:xfrm>
            <a:off x="5076056" y="2215405"/>
            <a:ext cx="396044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2400" kern="1200">
                <a:solidFill>
                  <a:schemeClr val="tx1"/>
                </a:solidFill>
                <a:latin typeface="Georgia" pitchFamily="18" charset="0"/>
                <a:ea typeface="MS PGothic" pitchFamily="34" charset="-128"/>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Georgia" pitchFamily="18" charset="0"/>
                <a:ea typeface="MS PGothic" pitchFamily="34"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Georgia" pitchFamily="18" charset="0"/>
                <a:ea typeface="MS PGothic" pitchFamily="34" charset="-128"/>
                <a:cs typeface="+mn-cs"/>
              </a:defRPr>
            </a:lvl3pPr>
            <a:lvl4pPr marL="1600200" indent="-228600" algn="l" rtl="0" eaLnBrk="0" fontAlgn="base" hangingPunct="0">
              <a:spcBef>
                <a:spcPct val="20000"/>
              </a:spcBef>
              <a:spcAft>
                <a:spcPct val="0"/>
              </a:spcAft>
              <a:buFont typeface="Arial" charset="0"/>
              <a:buChar char="–"/>
              <a:defRPr sz="2400" kern="1200">
                <a:solidFill>
                  <a:schemeClr val="tx1"/>
                </a:solidFill>
                <a:latin typeface="Georgia" pitchFamily="18" charset="0"/>
                <a:ea typeface="MS PGothic" pitchFamily="34" charset="-128"/>
                <a:cs typeface="+mn-cs"/>
              </a:defRPr>
            </a:lvl4pPr>
            <a:lvl5pPr marL="2057400" indent="-228600" algn="l" rtl="0" eaLnBrk="0" fontAlgn="base" hangingPunct="0">
              <a:spcBef>
                <a:spcPct val="20000"/>
              </a:spcBef>
              <a:spcAft>
                <a:spcPct val="0"/>
              </a:spcAft>
              <a:buFont typeface="Arial" charset="0"/>
              <a:buChar char="»"/>
              <a:defRPr sz="2400" kern="1200">
                <a:solidFill>
                  <a:schemeClr val="tx1"/>
                </a:solidFill>
                <a:latin typeface="Georgia" pitchFamily="18" charset="0"/>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gn="just">
              <a:buFont typeface="+mj-lt"/>
              <a:buAutoNum type="arabicPeriod"/>
            </a:pPr>
            <a:endParaRPr lang="es-MX" sz="2000" dirty="0">
              <a:solidFill>
                <a:schemeClr val="accent1"/>
              </a:solidFill>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802" t="6620" r="40913" b="84519"/>
          <a:stretch/>
        </p:blipFill>
        <p:spPr bwMode="auto">
          <a:xfrm>
            <a:off x="2915816" y="116632"/>
            <a:ext cx="3430558" cy="1038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393" t="18064" r="28684" b="15491"/>
          <a:stretch/>
        </p:blipFill>
        <p:spPr bwMode="auto">
          <a:xfrm>
            <a:off x="395537" y="1225083"/>
            <a:ext cx="5400599" cy="3788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136342" y="5445224"/>
            <a:ext cx="8684130" cy="1077218"/>
          </a:xfrm>
          <a:prstGeom prst="rect">
            <a:avLst/>
          </a:prstGeom>
        </p:spPr>
        <p:txBody>
          <a:bodyPr wrap="square">
            <a:spAutoFit/>
          </a:bodyPr>
          <a:lstStyle/>
          <a:p>
            <a:pPr algn="just"/>
            <a:r>
              <a:rPr lang="es-MX" sz="1600" b="1" i="1" dirty="0" smtClean="0">
                <a:latin typeface="Georgia" panose="02040502050405020303" pitchFamily="18" charset="0"/>
              </a:rPr>
              <a:t>Se </a:t>
            </a:r>
            <a:r>
              <a:rPr lang="es-MX" sz="1600" b="1" i="1" dirty="0">
                <a:latin typeface="Georgia" panose="02040502050405020303" pitchFamily="18" charset="0"/>
              </a:rPr>
              <a:t>tienen 5,261 lecciones, de las 64 materias del bachillerato general, que fueron seleccionados entre 18 mil videos por 980 académicos de 196 planteles. También se cuenta con los materiales producidos por Televisión Educativa para Telebachillerato</a:t>
            </a:r>
            <a:r>
              <a:rPr lang="es-MX" sz="1600" b="1" i="1" dirty="0" smtClean="0">
                <a:latin typeface="Georgia" panose="02040502050405020303" pitchFamily="18" charset="0"/>
              </a:rPr>
              <a:t>.</a:t>
            </a:r>
            <a:endParaRPr lang="es-MX" sz="1600" b="1" i="1" dirty="0">
              <a:latin typeface="Georgia" panose="02040502050405020303" pitchFamily="18" charset="0"/>
            </a:endParaRPr>
          </a:p>
        </p:txBody>
      </p:sp>
      <p:sp>
        <p:nvSpPr>
          <p:cNvPr id="3" name="2 CuadroTexto"/>
          <p:cNvSpPr txBox="1"/>
          <p:nvPr/>
        </p:nvSpPr>
        <p:spPr>
          <a:xfrm>
            <a:off x="6346374" y="1340768"/>
            <a:ext cx="2690122" cy="4031873"/>
          </a:xfrm>
          <a:prstGeom prst="rect">
            <a:avLst/>
          </a:prstGeom>
          <a:noFill/>
        </p:spPr>
        <p:txBody>
          <a:bodyPr wrap="square" rtlCol="0">
            <a:spAutoFit/>
          </a:bodyPr>
          <a:lstStyle/>
          <a:p>
            <a:pPr algn="just"/>
            <a:r>
              <a:rPr lang="es-MX" sz="1600" b="1" dirty="0">
                <a:latin typeface="Georgia" panose="02040502050405020303" pitchFamily="18" charset="0"/>
              </a:rPr>
              <a:t>Para qué sirve? </a:t>
            </a:r>
            <a:br>
              <a:rPr lang="es-MX" sz="1600" b="1" dirty="0">
                <a:latin typeface="Georgia" panose="02040502050405020303" pitchFamily="18" charset="0"/>
              </a:rPr>
            </a:br>
            <a:endParaRPr lang="es-MX" sz="1600" b="1" dirty="0">
              <a:latin typeface="Georgia" panose="02040502050405020303" pitchFamily="18" charset="0"/>
            </a:endParaRPr>
          </a:p>
          <a:p>
            <a:pPr algn="just"/>
            <a:r>
              <a:rPr lang="es-MX" sz="1600" dirty="0">
                <a:latin typeface="Georgia" panose="02040502050405020303" pitchFamily="18" charset="0"/>
              </a:rPr>
              <a:t>1.Reproducir videos sobre temas referentes al mapa curricular del bachillerato general</a:t>
            </a:r>
          </a:p>
          <a:p>
            <a:pPr algn="just"/>
            <a:r>
              <a:rPr lang="es-MX" sz="1600" dirty="0">
                <a:latin typeface="Georgia" panose="02040502050405020303" pitchFamily="18" charset="0"/>
              </a:rPr>
              <a:t>2.Tomar notas y guardar lecciones al crear una cuenta de usuario</a:t>
            </a:r>
          </a:p>
          <a:p>
            <a:pPr algn="just"/>
            <a:r>
              <a:rPr lang="es-MX" sz="1600" dirty="0">
                <a:latin typeface="Georgia" panose="02040502050405020303" pitchFamily="18" charset="0"/>
              </a:rPr>
              <a:t>3.Hacer preguntas en un foro dirigido por tutores en línea, quienes podrán compartir materiales adicionales para complementar el aprendizaje.</a:t>
            </a:r>
          </a:p>
        </p:txBody>
      </p:sp>
    </p:spTree>
    <p:extLst>
      <p:ext uri="{BB962C8B-B14F-4D97-AF65-F5344CB8AC3E}">
        <p14:creationId xmlns:p14="http://schemas.microsoft.com/office/powerpoint/2010/main" val="570854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D40B2A1C-355B-46EC-AAE6-24347B65842C}" type="slidenum">
              <a:rPr lang="es-ES" smtClean="0"/>
              <a:pPr>
                <a:defRPr/>
              </a:pPr>
              <a:t>16</a:t>
            </a:fld>
            <a:endParaRPr lang="es-ES" dirty="0"/>
          </a:p>
        </p:txBody>
      </p:sp>
      <p:sp>
        <p:nvSpPr>
          <p:cNvPr id="5" name="4 Marcador de contenido"/>
          <p:cNvSpPr>
            <a:spLocks noGrp="1"/>
          </p:cNvSpPr>
          <p:nvPr>
            <p:ph idx="1"/>
          </p:nvPr>
        </p:nvSpPr>
        <p:spPr>
          <a:xfrm>
            <a:off x="1115616" y="1988840"/>
            <a:ext cx="8229600" cy="5112568"/>
          </a:xfrm>
        </p:spPr>
        <p:txBody>
          <a:bodyPr/>
          <a:lstStyle/>
          <a:p>
            <a:pPr marL="857250" lvl="1" indent="-457200" algn="just"/>
            <a:r>
              <a:rPr lang="es-MX" sz="1800" dirty="0"/>
              <a:t>Para </a:t>
            </a:r>
            <a:r>
              <a:rPr lang="es-MX" sz="1800" dirty="0" smtClean="0"/>
              <a:t>ser utilizado por estudiantes </a:t>
            </a:r>
            <a:r>
              <a:rPr lang="es-MX" sz="1800" dirty="0"/>
              <a:t>y maestros</a:t>
            </a:r>
          </a:p>
          <a:p>
            <a:pPr marL="857250" lvl="1" indent="-457200"/>
            <a:r>
              <a:rPr lang="es-MX" sz="1800" dirty="0"/>
              <a:t>Incluir  secuencias didácticas a nivel del aula</a:t>
            </a:r>
          </a:p>
          <a:p>
            <a:pPr>
              <a:buFont typeface="Wingdings" pitchFamily="2" charset="2"/>
              <a:buChar char="ü"/>
            </a:pPr>
            <a:endParaRPr lang="es-MX" sz="1800" dirty="0"/>
          </a:p>
        </p:txBody>
      </p:sp>
      <p:sp>
        <p:nvSpPr>
          <p:cNvPr id="6" name="5 Título"/>
          <p:cNvSpPr>
            <a:spLocks noGrp="1"/>
          </p:cNvSpPr>
          <p:nvPr>
            <p:ph type="title"/>
          </p:nvPr>
        </p:nvSpPr>
        <p:spPr>
          <a:xfrm>
            <a:off x="918318" y="116632"/>
            <a:ext cx="6461994" cy="1143000"/>
          </a:xfrm>
        </p:spPr>
        <p:txBody>
          <a:bodyPr/>
          <a:lstStyle/>
          <a:p>
            <a:r>
              <a:rPr lang="es-MX" sz="2400" dirty="0" smtClean="0"/>
              <a:t>Colaboración en el marco del ECEMS</a:t>
            </a:r>
            <a:endParaRPr lang="es-MX" sz="2400" dirty="0"/>
          </a:p>
        </p:txBody>
      </p:sp>
      <p:sp>
        <p:nvSpPr>
          <p:cNvPr id="7" name="6 Elipse"/>
          <p:cNvSpPr/>
          <p:nvPr/>
        </p:nvSpPr>
        <p:spPr>
          <a:xfrm>
            <a:off x="566957" y="1199073"/>
            <a:ext cx="908699" cy="833985"/>
          </a:xfrm>
          <a:prstGeom prst="ellipse">
            <a:avLst/>
          </a:prstGeom>
          <a:solidFill>
            <a:schemeClr val="accent5">
              <a:lumMod val="60000"/>
              <a:lumOff val="40000"/>
            </a:schemeClr>
          </a:solid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8" name="CuadroTexto 10"/>
          <p:cNvSpPr txBox="1"/>
          <p:nvPr/>
        </p:nvSpPr>
        <p:spPr>
          <a:xfrm>
            <a:off x="755576" y="1124744"/>
            <a:ext cx="555585" cy="861774"/>
          </a:xfrm>
          <a:prstGeom prst="rect">
            <a:avLst/>
          </a:prstGeom>
          <a:noFill/>
        </p:spPr>
        <p:txBody>
          <a:bodyPr wrap="square" rtlCol="0">
            <a:spAutoFit/>
          </a:bodyPr>
          <a:lstStyle/>
          <a:p>
            <a:pPr algn="ctr"/>
            <a:r>
              <a:rPr lang="es-ES" sz="5000" dirty="0" smtClean="0">
                <a:solidFill>
                  <a:schemeClr val="accent5">
                    <a:lumMod val="50000"/>
                  </a:schemeClr>
                </a:solidFill>
                <a:latin typeface="Georgia"/>
                <a:cs typeface="Georgia"/>
              </a:rPr>
              <a:t>1</a:t>
            </a:r>
            <a:endParaRPr lang="es-ES" sz="5000" dirty="0">
              <a:solidFill>
                <a:schemeClr val="accent5">
                  <a:lumMod val="50000"/>
                </a:schemeClr>
              </a:solidFill>
              <a:latin typeface="Georgia"/>
              <a:cs typeface="Georgia"/>
            </a:endParaRPr>
          </a:p>
        </p:txBody>
      </p:sp>
      <p:grpSp>
        <p:nvGrpSpPr>
          <p:cNvPr id="9" name="8 Grupo"/>
          <p:cNvGrpSpPr/>
          <p:nvPr/>
        </p:nvGrpSpPr>
        <p:grpSpPr>
          <a:xfrm>
            <a:off x="1680245" y="1325878"/>
            <a:ext cx="6924203" cy="517902"/>
            <a:chOff x="1064024" y="0"/>
            <a:chExt cx="6924203" cy="1257304"/>
          </a:xfrm>
        </p:grpSpPr>
        <p:sp>
          <p:nvSpPr>
            <p:cNvPr id="10" name="9 Pentágono"/>
            <p:cNvSpPr/>
            <p:nvPr/>
          </p:nvSpPr>
          <p:spPr>
            <a:xfrm rot="10800000">
              <a:off x="1064024" y="0"/>
              <a:ext cx="6924203" cy="1257304"/>
            </a:xfrm>
            <a:prstGeom prst="homePlate">
              <a:avLst/>
            </a:pr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1" name="Pentágono 4"/>
            <p:cNvSpPr/>
            <p:nvPr/>
          </p:nvSpPr>
          <p:spPr>
            <a:xfrm rot="21600000">
              <a:off x="1378350" y="0"/>
              <a:ext cx="6609877"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76200" rIns="142240" bIns="76200" numCol="1" spcCol="1270" anchor="ctr" anchorCtr="0">
              <a:noAutofit/>
            </a:bodyPr>
            <a:lstStyle/>
            <a:p>
              <a:pPr lvl="0" algn="l" defTabSz="889000">
                <a:lnSpc>
                  <a:spcPct val="90000"/>
                </a:lnSpc>
                <a:spcBef>
                  <a:spcPct val="0"/>
                </a:spcBef>
                <a:spcAft>
                  <a:spcPct val="35000"/>
                </a:spcAft>
              </a:pPr>
              <a:endParaRPr lang="es-ES" sz="2000" kern="1200" dirty="0">
                <a:latin typeface="Georgia"/>
                <a:cs typeface="Georgia"/>
              </a:endParaRPr>
            </a:p>
          </p:txBody>
        </p:sp>
      </p:grpSp>
      <p:sp>
        <p:nvSpPr>
          <p:cNvPr id="13" name="12 CuadroTexto"/>
          <p:cNvSpPr txBox="1"/>
          <p:nvPr/>
        </p:nvSpPr>
        <p:spPr>
          <a:xfrm>
            <a:off x="2267744" y="1403484"/>
            <a:ext cx="6036950" cy="369332"/>
          </a:xfrm>
          <a:prstGeom prst="rect">
            <a:avLst/>
          </a:prstGeom>
          <a:noFill/>
        </p:spPr>
        <p:txBody>
          <a:bodyPr wrap="square" rtlCol="0">
            <a:spAutoFit/>
          </a:bodyPr>
          <a:lstStyle/>
          <a:p>
            <a:r>
              <a:rPr lang="es-MX" dirty="0" smtClean="0">
                <a:solidFill>
                  <a:schemeClr val="bg1"/>
                </a:solidFill>
                <a:latin typeface="Georgia" pitchFamily="18" charset="0"/>
              </a:rPr>
              <a:t>Promoción </a:t>
            </a:r>
            <a:r>
              <a:rPr lang="es-MX" dirty="0">
                <a:solidFill>
                  <a:schemeClr val="bg1"/>
                </a:solidFill>
                <a:latin typeface="Georgia" pitchFamily="18" charset="0"/>
              </a:rPr>
              <a:t>y difusión del Portal.</a:t>
            </a:r>
          </a:p>
        </p:txBody>
      </p:sp>
      <p:grpSp>
        <p:nvGrpSpPr>
          <p:cNvPr id="16" name="15 Grupo"/>
          <p:cNvGrpSpPr/>
          <p:nvPr/>
        </p:nvGrpSpPr>
        <p:grpSpPr>
          <a:xfrm>
            <a:off x="1680245" y="2832786"/>
            <a:ext cx="6924203" cy="737908"/>
            <a:chOff x="1064024" y="0"/>
            <a:chExt cx="6924203" cy="1257304"/>
          </a:xfrm>
        </p:grpSpPr>
        <p:sp>
          <p:nvSpPr>
            <p:cNvPr id="17" name="16 Pentágono"/>
            <p:cNvSpPr/>
            <p:nvPr/>
          </p:nvSpPr>
          <p:spPr>
            <a:xfrm rot="10800000">
              <a:off x="1064024" y="0"/>
              <a:ext cx="6924203" cy="1257304"/>
            </a:xfrm>
            <a:prstGeom prst="homePlate">
              <a:avLst/>
            </a:pr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8" name="Pentágono 4"/>
            <p:cNvSpPr/>
            <p:nvPr/>
          </p:nvSpPr>
          <p:spPr>
            <a:xfrm rot="21600000">
              <a:off x="1378350" y="0"/>
              <a:ext cx="6609877"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76200" rIns="142240" bIns="76200" numCol="1" spcCol="1270" anchor="ctr" anchorCtr="0">
              <a:noAutofit/>
            </a:bodyPr>
            <a:lstStyle/>
            <a:p>
              <a:pPr lvl="0" algn="l" defTabSz="889000">
                <a:lnSpc>
                  <a:spcPct val="90000"/>
                </a:lnSpc>
                <a:spcBef>
                  <a:spcPct val="0"/>
                </a:spcBef>
                <a:spcAft>
                  <a:spcPct val="35000"/>
                </a:spcAft>
              </a:pPr>
              <a:endParaRPr lang="es-ES" sz="2000" kern="1200" dirty="0">
                <a:latin typeface="Georgia"/>
                <a:cs typeface="Georgia"/>
              </a:endParaRPr>
            </a:p>
          </p:txBody>
        </p:sp>
      </p:grpSp>
      <p:sp>
        <p:nvSpPr>
          <p:cNvPr id="20" name="19 Elipse"/>
          <p:cNvSpPr/>
          <p:nvPr/>
        </p:nvSpPr>
        <p:spPr>
          <a:xfrm>
            <a:off x="539552" y="2783249"/>
            <a:ext cx="908699" cy="833985"/>
          </a:xfrm>
          <a:prstGeom prst="ellipse">
            <a:avLst/>
          </a:prstGeom>
          <a:solidFill>
            <a:schemeClr val="accent5">
              <a:lumMod val="60000"/>
              <a:lumOff val="40000"/>
            </a:schemeClr>
          </a:solid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1" name="CuadroTexto 10"/>
          <p:cNvSpPr txBox="1"/>
          <p:nvPr/>
        </p:nvSpPr>
        <p:spPr>
          <a:xfrm>
            <a:off x="728171" y="2708920"/>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2</a:t>
            </a:r>
          </a:p>
        </p:txBody>
      </p:sp>
      <p:sp>
        <p:nvSpPr>
          <p:cNvPr id="2" name="1 Rectángulo"/>
          <p:cNvSpPr/>
          <p:nvPr/>
        </p:nvSpPr>
        <p:spPr>
          <a:xfrm>
            <a:off x="2267744" y="2852936"/>
            <a:ext cx="6030416" cy="646331"/>
          </a:xfrm>
          <a:prstGeom prst="rect">
            <a:avLst/>
          </a:prstGeom>
        </p:spPr>
        <p:txBody>
          <a:bodyPr wrap="square">
            <a:spAutoFit/>
          </a:bodyPr>
          <a:lstStyle/>
          <a:p>
            <a:pPr algn="just"/>
            <a:r>
              <a:rPr lang="es-MX" dirty="0">
                <a:solidFill>
                  <a:schemeClr val="bg1"/>
                </a:solidFill>
                <a:latin typeface="Georgia" pitchFamily="18" charset="0"/>
              </a:rPr>
              <a:t>Los maestros pertenecientes a los planteles del ECEMS, pueden fungir como tutores del Portal.</a:t>
            </a:r>
          </a:p>
        </p:txBody>
      </p:sp>
      <p:sp>
        <p:nvSpPr>
          <p:cNvPr id="22" name="1 Título"/>
          <p:cNvSpPr txBox="1">
            <a:spLocks/>
          </p:cNvSpPr>
          <p:nvPr/>
        </p:nvSpPr>
        <p:spPr bwMode="auto">
          <a:xfrm>
            <a:off x="539552" y="3933056"/>
            <a:ext cx="7920880" cy="6340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Georgia" pitchFamily="18" charset="0"/>
                <a:ea typeface="+mj-ea"/>
                <a:cs typeface="+mj-cs"/>
              </a:defRPr>
            </a:lvl1pPr>
            <a:lvl2pPr algn="ctr" rtl="0" eaLnBrk="0" fontAlgn="base" hangingPunct="0">
              <a:spcBef>
                <a:spcPct val="0"/>
              </a:spcBef>
              <a:spcAft>
                <a:spcPct val="0"/>
              </a:spcAft>
              <a:defRPr sz="3200">
                <a:solidFill>
                  <a:schemeClr val="tx1"/>
                </a:solidFill>
                <a:latin typeface="Georgia" pitchFamily="18" charset="0"/>
              </a:defRPr>
            </a:lvl2pPr>
            <a:lvl3pPr algn="ctr" rtl="0" eaLnBrk="0" fontAlgn="base" hangingPunct="0">
              <a:spcBef>
                <a:spcPct val="0"/>
              </a:spcBef>
              <a:spcAft>
                <a:spcPct val="0"/>
              </a:spcAft>
              <a:defRPr sz="3200">
                <a:solidFill>
                  <a:schemeClr val="tx1"/>
                </a:solidFill>
                <a:latin typeface="Georgia" pitchFamily="18" charset="0"/>
              </a:defRPr>
            </a:lvl3pPr>
            <a:lvl4pPr algn="ctr" rtl="0" eaLnBrk="0" fontAlgn="base" hangingPunct="0">
              <a:spcBef>
                <a:spcPct val="0"/>
              </a:spcBef>
              <a:spcAft>
                <a:spcPct val="0"/>
              </a:spcAft>
              <a:defRPr sz="3200">
                <a:solidFill>
                  <a:schemeClr val="tx1"/>
                </a:solidFill>
                <a:latin typeface="Georgia" pitchFamily="18" charset="0"/>
              </a:defRPr>
            </a:lvl4pPr>
            <a:lvl5pPr algn="ctr" rtl="0" eaLnBrk="0" fontAlgn="base" hangingPunct="0">
              <a:spcBef>
                <a:spcPct val="0"/>
              </a:spcBef>
              <a:spcAft>
                <a:spcPct val="0"/>
              </a:spcAft>
              <a:defRPr sz="3200">
                <a:solidFill>
                  <a:schemeClr val="tx1"/>
                </a:solidFill>
                <a:latin typeface="Georgia" pitchFamily="18" charset="0"/>
              </a:defRPr>
            </a:lvl5pPr>
            <a:lvl6pPr marL="457200" algn="ctr" rtl="0" fontAlgn="base">
              <a:spcBef>
                <a:spcPct val="0"/>
              </a:spcBef>
              <a:spcAft>
                <a:spcPct val="0"/>
              </a:spcAft>
              <a:defRPr sz="3200">
                <a:solidFill>
                  <a:schemeClr val="tx1"/>
                </a:solidFill>
                <a:latin typeface="Georgia" pitchFamily="18" charset="0"/>
              </a:defRPr>
            </a:lvl6pPr>
            <a:lvl7pPr marL="914400" algn="ctr" rtl="0" fontAlgn="base">
              <a:spcBef>
                <a:spcPct val="0"/>
              </a:spcBef>
              <a:spcAft>
                <a:spcPct val="0"/>
              </a:spcAft>
              <a:defRPr sz="3200">
                <a:solidFill>
                  <a:schemeClr val="tx1"/>
                </a:solidFill>
                <a:latin typeface="Georgia" pitchFamily="18" charset="0"/>
              </a:defRPr>
            </a:lvl7pPr>
            <a:lvl8pPr marL="1371600" algn="ctr" rtl="0" fontAlgn="base">
              <a:spcBef>
                <a:spcPct val="0"/>
              </a:spcBef>
              <a:spcAft>
                <a:spcPct val="0"/>
              </a:spcAft>
              <a:defRPr sz="3200">
                <a:solidFill>
                  <a:schemeClr val="tx1"/>
                </a:solidFill>
                <a:latin typeface="Georgia" pitchFamily="18" charset="0"/>
              </a:defRPr>
            </a:lvl8pPr>
            <a:lvl9pPr marL="1828800" algn="ctr" rtl="0" fontAlgn="base">
              <a:spcBef>
                <a:spcPct val="0"/>
              </a:spcBef>
              <a:spcAft>
                <a:spcPct val="0"/>
              </a:spcAft>
              <a:defRPr sz="3200">
                <a:solidFill>
                  <a:schemeClr val="tx1"/>
                </a:solidFill>
                <a:latin typeface="Georgia" pitchFamily="18" charset="0"/>
              </a:defRPr>
            </a:lvl9pPr>
          </a:lstStyle>
          <a:p>
            <a:pPr algn="l"/>
            <a:r>
              <a:rPr lang="es-MX" sz="2000" dirty="0" smtClean="0">
                <a:solidFill>
                  <a:schemeClr val="accent1"/>
                </a:solidFill>
              </a:rPr>
              <a:t/>
            </a:r>
            <a:br>
              <a:rPr lang="es-MX" sz="2000" dirty="0" smtClean="0">
                <a:solidFill>
                  <a:schemeClr val="accent1"/>
                </a:solidFill>
              </a:rPr>
            </a:br>
            <a:r>
              <a:rPr lang="es-MX" sz="2000" dirty="0" smtClean="0">
                <a:solidFill>
                  <a:schemeClr val="accent1"/>
                </a:solidFill>
              </a:rPr>
              <a:t>3. </a:t>
            </a:r>
            <a:r>
              <a:rPr lang="es-MX" sz="2400" dirty="0" smtClean="0">
                <a:solidFill>
                  <a:schemeClr val="accent1"/>
                </a:solidFill>
              </a:rPr>
              <a:t/>
            </a:r>
            <a:br>
              <a:rPr lang="es-MX" sz="2400" dirty="0" smtClean="0">
                <a:solidFill>
                  <a:schemeClr val="accent1"/>
                </a:solidFill>
              </a:rPr>
            </a:br>
            <a:endParaRPr lang="es-MX" sz="2400" dirty="0">
              <a:solidFill>
                <a:schemeClr val="accent1"/>
              </a:solidFill>
            </a:endParaRPr>
          </a:p>
        </p:txBody>
      </p:sp>
      <p:sp>
        <p:nvSpPr>
          <p:cNvPr id="23" name="2 Marcador de contenido"/>
          <p:cNvSpPr txBox="1">
            <a:spLocks/>
          </p:cNvSpPr>
          <p:nvPr/>
        </p:nvSpPr>
        <p:spPr bwMode="auto">
          <a:xfrm>
            <a:off x="950912" y="4941168"/>
            <a:ext cx="8229600"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gn="just"/>
            <a:r>
              <a:rPr lang="es-MX" sz="1800" dirty="0" smtClean="0"/>
              <a:t>La oferta de videos contemplará otros tipos de bachillerato (actualmente sólo  </a:t>
            </a:r>
            <a:r>
              <a:rPr lang="es-MX" sz="1800" dirty="0"/>
              <a:t>hay bachillerato general y preparatoria abierta)</a:t>
            </a:r>
          </a:p>
          <a:p>
            <a:pPr lvl="1" algn="just"/>
            <a:r>
              <a:rPr lang="es-MX" sz="1800" dirty="0"/>
              <a:t>Se pretende destacar y difundir el trabajo </a:t>
            </a:r>
            <a:r>
              <a:rPr lang="es-MX" sz="1800" dirty="0" smtClean="0"/>
              <a:t>local</a:t>
            </a:r>
            <a:r>
              <a:rPr lang="es-MX" sz="1800" dirty="0"/>
              <a:t>.</a:t>
            </a:r>
          </a:p>
        </p:txBody>
      </p:sp>
      <p:grpSp>
        <p:nvGrpSpPr>
          <p:cNvPr id="24" name="23 Grupo"/>
          <p:cNvGrpSpPr/>
          <p:nvPr/>
        </p:nvGrpSpPr>
        <p:grpSpPr>
          <a:xfrm>
            <a:off x="1680245" y="3838577"/>
            <a:ext cx="6924203" cy="836712"/>
            <a:chOff x="1064024" y="0"/>
            <a:chExt cx="6924203" cy="1257304"/>
          </a:xfrm>
        </p:grpSpPr>
        <p:sp>
          <p:nvSpPr>
            <p:cNvPr id="25" name="24 Pentágono"/>
            <p:cNvSpPr/>
            <p:nvPr/>
          </p:nvSpPr>
          <p:spPr>
            <a:xfrm rot="10800000">
              <a:off x="1064024" y="0"/>
              <a:ext cx="6924203" cy="1257304"/>
            </a:xfrm>
            <a:prstGeom prst="homePlate">
              <a:avLst/>
            </a:pr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6" name="Pentágono 4"/>
            <p:cNvSpPr/>
            <p:nvPr/>
          </p:nvSpPr>
          <p:spPr>
            <a:xfrm rot="21600000">
              <a:off x="1378350" y="0"/>
              <a:ext cx="6609877" cy="12573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54436" tIns="76200" rIns="142240" bIns="76200" numCol="1" spcCol="1270" anchor="ctr" anchorCtr="0">
              <a:noAutofit/>
            </a:bodyPr>
            <a:lstStyle/>
            <a:p>
              <a:pPr lvl="0" algn="l" defTabSz="889000">
                <a:lnSpc>
                  <a:spcPct val="90000"/>
                </a:lnSpc>
                <a:spcBef>
                  <a:spcPct val="0"/>
                </a:spcBef>
                <a:spcAft>
                  <a:spcPct val="35000"/>
                </a:spcAft>
              </a:pPr>
              <a:endParaRPr lang="es-ES" sz="2000" kern="1200" dirty="0">
                <a:latin typeface="Georgia"/>
                <a:cs typeface="Georgia"/>
              </a:endParaRPr>
            </a:p>
          </p:txBody>
        </p:sp>
      </p:grpSp>
      <p:sp>
        <p:nvSpPr>
          <p:cNvPr id="27" name="26 CuadroTexto"/>
          <p:cNvSpPr txBox="1"/>
          <p:nvPr/>
        </p:nvSpPr>
        <p:spPr>
          <a:xfrm>
            <a:off x="2195736" y="3789040"/>
            <a:ext cx="6036950" cy="923330"/>
          </a:xfrm>
          <a:prstGeom prst="rect">
            <a:avLst/>
          </a:prstGeom>
          <a:noFill/>
        </p:spPr>
        <p:txBody>
          <a:bodyPr wrap="square" rtlCol="0">
            <a:spAutoFit/>
          </a:bodyPr>
          <a:lstStyle/>
          <a:p>
            <a:pPr algn="just"/>
            <a:r>
              <a:rPr lang="es-MX" dirty="0">
                <a:solidFill>
                  <a:schemeClr val="bg1"/>
                </a:solidFill>
                <a:latin typeface="Georgia" pitchFamily="18" charset="0"/>
              </a:rPr>
              <a:t>Se propone </a:t>
            </a:r>
            <a:r>
              <a:rPr lang="es-MX" dirty="0" smtClean="0">
                <a:solidFill>
                  <a:schemeClr val="bg1"/>
                </a:solidFill>
                <a:latin typeface="Georgia" pitchFamily="18" charset="0"/>
              </a:rPr>
              <a:t>realizar convocatorias </a:t>
            </a:r>
            <a:r>
              <a:rPr lang="es-MX" dirty="0">
                <a:solidFill>
                  <a:schemeClr val="bg1"/>
                </a:solidFill>
                <a:latin typeface="Georgia" pitchFamily="18" charset="0"/>
              </a:rPr>
              <a:t>estatales y regionales para que las y los maestros de los planteles del ECEMS </a:t>
            </a:r>
            <a:r>
              <a:rPr lang="es-MX" dirty="0" smtClean="0">
                <a:solidFill>
                  <a:schemeClr val="bg1"/>
                </a:solidFill>
                <a:latin typeface="Georgia" pitchFamily="18" charset="0"/>
              </a:rPr>
              <a:t>elaboren y suban </a:t>
            </a:r>
            <a:r>
              <a:rPr lang="es-MX" dirty="0">
                <a:solidFill>
                  <a:schemeClr val="bg1"/>
                </a:solidFill>
                <a:latin typeface="Georgia" pitchFamily="18" charset="0"/>
              </a:rPr>
              <a:t>sus videos.</a:t>
            </a:r>
          </a:p>
        </p:txBody>
      </p:sp>
      <p:sp>
        <p:nvSpPr>
          <p:cNvPr id="28" name="27 Elipse"/>
          <p:cNvSpPr/>
          <p:nvPr/>
        </p:nvSpPr>
        <p:spPr>
          <a:xfrm>
            <a:off x="566958" y="3789041"/>
            <a:ext cx="881294" cy="789766"/>
          </a:xfrm>
          <a:prstGeom prst="ellipse">
            <a:avLst/>
          </a:prstGeom>
          <a:solidFill>
            <a:schemeClr val="accent5">
              <a:lumMod val="60000"/>
              <a:lumOff val="40000"/>
            </a:schemeClr>
          </a:solid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29" name="CuadroTexto 10"/>
          <p:cNvSpPr txBox="1"/>
          <p:nvPr/>
        </p:nvSpPr>
        <p:spPr>
          <a:xfrm>
            <a:off x="728171" y="3717032"/>
            <a:ext cx="555585" cy="861774"/>
          </a:xfrm>
          <a:prstGeom prst="rect">
            <a:avLst/>
          </a:prstGeom>
          <a:noFill/>
        </p:spPr>
        <p:txBody>
          <a:bodyPr wrap="square" rtlCol="0">
            <a:spAutoFit/>
          </a:bodyPr>
          <a:lstStyle/>
          <a:p>
            <a:pPr algn="ctr"/>
            <a:r>
              <a:rPr lang="es-ES" sz="5000" dirty="0" smtClean="0">
                <a:solidFill>
                  <a:schemeClr val="accent5">
                    <a:lumMod val="50000"/>
                  </a:schemeClr>
                </a:solidFill>
                <a:latin typeface="Georgia"/>
                <a:cs typeface="Georgia"/>
              </a:rPr>
              <a:t>3</a:t>
            </a:r>
            <a:endParaRPr lang="es-ES" sz="5000" dirty="0">
              <a:solidFill>
                <a:schemeClr val="accent5">
                  <a:lumMod val="50000"/>
                </a:schemeClr>
              </a:solidFill>
              <a:latin typeface="Georgia"/>
              <a:cs typeface="Georgia"/>
            </a:endParaRPr>
          </a:p>
        </p:txBody>
      </p:sp>
    </p:spTree>
    <p:extLst>
      <p:ext uri="{BB962C8B-B14F-4D97-AF65-F5344CB8AC3E}">
        <p14:creationId xmlns:p14="http://schemas.microsoft.com/office/powerpoint/2010/main" val="30889779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ES" sz="1400" b="1" dirty="0">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sz="2400" b="1" dirty="0">
              <a:latin typeface="Georgia" panose="02040502050405020303" pitchFamily="18" charset="0"/>
              <a:cs typeface="Arabic Typesetting" panose="03020402040406030203" pitchFamily="66" charset="-78"/>
            </a:endParaRPr>
          </a:p>
        </p:txBody>
      </p:sp>
      <p:sp>
        <p:nvSpPr>
          <p:cNvPr id="8" name="1 Título"/>
          <p:cNvSpPr txBox="1">
            <a:spLocks/>
          </p:cNvSpPr>
          <p:nvPr/>
        </p:nvSpPr>
        <p:spPr bwMode="auto">
          <a:xfrm>
            <a:off x="1691680" y="2358008"/>
            <a:ext cx="6624736"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kern="1200">
                <a:solidFill>
                  <a:schemeClr val="tx1"/>
                </a:solidFill>
                <a:latin typeface="Georgia" pitchFamily="18" charset="0"/>
                <a:ea typeface="+mj-ea"/>
                <a:cs typeface="+mj-cs"/>
              </a:defRPr>
            </a:lvl1pPr>
            <a:lvl2pPr algn="ctr" rtl="0" eaLnBrk="0" fontAlgn="base" hangingPunct="0">
              <a:spcBef>
                <a:spcPct val="0"/>
              </a:spcBef>
              <a:spcAft>
                <a:spcPct val="0"/>
              </a:spcAft>
              <a:defRPr sz="3200">
                <a:solidFill>
                  <a:schemeClr val="tx1"/>
                </a:solidFill>
                <a:latin typeface="Georgia" pitchFamily="18" charset="0"/>
              </a:defRPr>
            </a:lvl2pPr>
            <a:lvl3pPr algn="ctr" rtl="0" eaLnBrk="0" fontAlgn="base" hangingPunct="0">
              <a:spcBef>
                <a:spcPct val="0"/>
              </a:spcBef>
              <a:spcAft>
                <a:spcPct val="0"/>
              </a:spcAft>
              <a:defRPr sz="3200">
                <a:solidFill>
                  <a:schemeClr val="tx1"/>
                </a:solidFill>
                <a:latin typeface="Georgia" pitchFamily="18" charset="0"/>
              </a:defRPr>
            </a:lvl3pPr>
            <a:lvl4pPr algn="ctr" rtl="0" eaLnBrk="0" fontAlgn="base" hangingPunct="0">
              <a:spcBef>
                <a:spcPct val="0"/>
              </a:spcBef>
              <a:spcAft>
                <a:spcPct val="0"/>
              </a:spcAft>
              <a:defRPr sz="3200">
                <a:solidFill>
                  <a:schemeClr val="tx1"/>
                </a:solidFill>
                <a:latin typeface="Georgia" pitchFamily="18" charset="0"/>
              </a:defRPr>
            </a:lvl4pPr>
            <a:lvl5pPr algn="ctr" rtl="0" eaLnBrk="0" fontAlgn="base" hangingPunct="0">
              <a:spcBef>
                <a:spcPct val="0"/>
              </a:spcBef>
              <a:spcAft>
                <a:spcPct val="0"/>
              </a:spcAft>
              <a:defRPr sz="3200">
                <a:solidFill>
                  <a:schemeClr val="tx1"/>
                </a:solidFill>
                <a:latin typeface="Georgia" pitchFamily="18" charset="0"/>
              </a:defRPr>
            </a:lvl5pPr>
            <a:lvl6pPr marL="457200" algn="ctr" rtl="0" fontAlgn="base">
              <a:spcBef>
                <a:spcPct val="0"/>
              </a:spcBef>
              <a:spcAft>
                <a:spcPct val="0"/>
              </a:spcAft>
              <a:defRPr sz="3200">
                <a:solidFill>
                  <a:schemeClr val="tx1"/>
                </a:solidFill>
                <a:latin typeface="Georgia" pitchFamily="18" charset="0"/>
              </a:defRPr>
            </a:lvl6pPr>
            <a:lvl7pPr marL="914400" algn="ctr" rtl="0" fontAlgn="base">
              <a:spcBef>
                <a:spcPct val="0"/>
              </a:spcBef>
              <a:spcAft>
                <a:spcPct val="0"/>
              </a:spcAft>
              <a:defRPr sz="3200">
                <a:solidFill>
                  <a:schemeClr val="tx1"/>
                </a:solidFill>
                <a:latin typeface="Georgia" pitchFamily="18" charset="0"/>
              </a:defRPr>
            </a:lvl7pPr>
            <a:lvl8pPr marL="1371600" algn="ctr" rtl="0" fontAlgn="base">
              <a:spcBef>
                <a:spcPct val="0"/>
              </a:spcBef>
              <a:spcAft>
                <a:spcPct val="0"/>
              </a:spcAft>
              <a:defRPr sz="3200">
                <a:solidFill>
                  <a:schemeClr val="tx1"/>
                </a:solidFill>
                <a:latin typeface="Georgia" pitchFamily="18" charset="0"/>
              </a:defRPr>
            </a:lvl8pPr>
            <a:lvl9pPr marL="1828800" algn="ctr" rtl="0" fontAlgn="base">
              <a:spcBef>
                <a:spcPct val="0"/>
              </a:spcBef>
              <a:spcAft>
                <a:spcPct val="0"/>
              </a:spcAft>
              <a:defRPr sz="3200">
                <a:solidFill>
                  <a:schemeClr val="tx1"/>
                </a:solidFill>
                <a:latin typeface="Georgia" pitchFamily="18" charset="0"/>
              </a:defRPr>
            </a:lvl9pPr>
          </a:lstStyle>
          <a:p>
            <a:pPr>
              <a:lnSpc>
                <a:spcPct val="115000"/>
              </a:lnSpc>
              <a:spcBef>
                <a:spcPct val="20000"/>
              </a:spcBef>
              <a:spcAft>
                <a:spcPts val="0"/>
              </a:spcAft>
            </a:pPr>
            <a:r>
              <a:rPr lang="es-MX" b="1" dirty="0" smtClean="0">
                <a:solidFill>
                  <a:prstClr val="black"/>
                </a:solidFill>
                <a:ea typeface="Times New Roman"/>
                <a:cs typeface="Times New Roman"/>
              </a:rPr>
              <a:t>2. Utilización de las TIC</a:t>
            </a:r>
            <a:br>
              <a:rPr lang="es-MX" b="1" dirty="0" smtClean="0">
                <a:solidFill>
                  <a:prstClr val="black"/>
                </a:solidFill>
                <a:ea typeface="Times New Roman"/>
                <a:cs typeface="Times New Roman"/>
              </a:rPr>
            </a:br>
            <a:endParaRPr lang="es-MX" b="1" dirty="0"/>
          </a:p>
        </p:txBody>
      </p:sp>
      <p:sp>
        <p:nvSpPr>
          <p:cNvPr id="7" name="2 Marcador de contenido"/>
          <p:cNvSpPr txBox="1">
            <a:spLocks/>
          </p:cNvSpPr>
          <p:nvPr/>
        </p:nvSpPr>
        <p:spPr bwMode="auto">
          <a:xfrm>
            <a:off x="457200" y="2924944"/>
            <a:ext cx="8229600" cy="11807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1pPr>
            <a:lvl2pPr marL="4572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3pPr>
            <a:lvl4pPr marL="13716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4pPr>
            <a:lvl5pPr marL="18288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nSpc>
                <a:spcPct val="115000"/>
              </a:lnSpc>
              <a:spcAft>
                <a:spcPts val="1000"/>
              </a:spcAft>
            </a:pPr>
            <a:r>
              <a:rPr lang="es-MX" sz="2800" b="1" dirty="0">
                <a:solidFill>
                  <a:prstClr val="black"/>
                </a:solidFill>
                <a:ea typeface="Times New Roman"/>
                <a:cs typeface="Times New Roman"/>
              </a:rPr>
              <a:t>Biblioteca </a:t>
            </a:r>
            <a:r>
              <a:rPr lang="es-MX" sz="2800" b="1" dirty="0" smtClean="0">
                <a:solidFill>
                  <a:prstClr val="black"/>
                </a:solidFill>
                <a:ea typeface="Times New Roman"/>
                <a:cs typeface="Times New Roman"/>
              </a:rPr>
              <a:t>Digital</a:t>
            </a:r>
            <a:endParaRPr lang="es-MX" sz="2800" dirty="0" smtClean="0">
              <a:solidFill>
                <a:prstClr val="black"/>
              </a:solidFill>
              <a:ea typeface="Times New Roman"/>
              <a:cs typeface="Times New Roman"/>
            </a:endParaRPr>
          </a:p>
        </p:txBody>
      </p:sp>
    </p:spTree>
    <p:extLst>
      <p:ext uri="{BB962C8B-B14F-4D97-AF65-F5344CB8AC3E}">
        <p14:creationId xmlns:p14="http://schemas.microsoft.com/office/powerpoint/2010/main" val="3204999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199" y="168800"/>
            <a:ext cx="7165701" cy="796976"/>
          </a:xfrm>
        </p:spPr>
        <p:txBody>
          <a:bodyPr>
            <a:noAutofit/>
          </a:bodyPr>
          <a:lstStyle/>
          <a:p>
            <a:r>
              <a:rPr lang="es-ES" sz="2400" b="1" dirty="0" smtClean="0">
                <a:latin typeface="Georgia"/>
                <a:cs typeface="Georgia"/>
              </a:rPr>
              <a:t>Biblioteca Digital: SEMS-ILCE</a:t>
            </a:r>
            <a:br>
              <a:rPr lang="es-ES" sz="2400" b="1" dirty="0" smtClean="0">
                <a:latin typeface="Georgia"/>
                <a:cs typeface="Georgia"/>
              </a:rPr>
            </a:br>
            <a:endParaRPr lang="es-ES" sz="2400" b="1" dirty="0">
              <a:latin typeface="Georgia"/>
              <a:cs typeface="Georgia"/>
            </a:endParaRPr>
          </a:p>
        </p:txBody>
      </p:sp>
      <p:sp>
        <p:nvSpPr>
          <p:cNvPr id="4" name="CuadroTexto 3"/>
          <p:cNvSpPr txBox="1"/>
          <p:nvPr/>
        </p:nvSpPr>
        <p:spPr>
          <a:xfrm>
            <a:off x="3469434" y="1280099"/>
            <a:ext cx="2902766" cy="369332"/>
          </a:xfrm>
          <a:prstGeom prst="rect">
            <a:avLst/>
          </a:prstGeom>
          <a:solidFill>
            <a:srgbClr val="215968"/>
          </a:solidFill>
        </p:spPr>
        <p:txBody>
          <a:bodyPr wrap="square" rtlCol="0">
            <a:spAutoFit/>
          </a:bodyPr>
          <a:lstStyle/>
          <a:p>
            <a:pPr algn="ctr" defTabSz="457200"/>
            <a:r>
              <a:rPr lang="es-ES" dirty="0" smtClean="0">
                <a:solidFill>
                  <a:prstClr val="white"/>
                </a:solidFill>
                <a:latin typeface="Georgia"/>
                <a:cs typeface="Georgia"/>
              </a:rPr>
              <a:t>¿Qué es?</a:t>
            </a:r>
            <a:endParaRPr lang="es-ES" dirty="0">
              <a:solidFill>
                <a:prstClr val="white"/>
              </a:solidFill>
              <a:latin typeface="Georgia"/>
              <a:cs typeface="Georgia"/>
            </a:endParaRPr>
          </a:p>
        </p:txBody>
      </p:sp>
      <p:sp>
        <p:nvSpPr>
          <p:cNvPr id="5" name="CuadroTexto 4"/>
          <p:cNvSpPr txBox="1"/>
          <p:nvPr/>
        </p:nvSpPr>
        <p:spPr>
          <a:xfrm>
            <a:off x="3203848" y="3573016"/>
            <a:ext cx="5896199" cy="369332"/>
          </a:xfrm>
          <a:prstGeom prst="rect">
            <a:avLst/>
          </a:prstGeom>
          <a:solidFill>
            <a:srgbClr val="215968"/>
          </a:solidFill>
        </p:spPr>
        <p:txBody>
          <a:bodyPr wrap="square" rtlCol="0">
            <a:spAutoFit/>
          </a:bodyPr>
          <a:lstStyle/>
          <a:p>
            <a:pPr algn="ctr" defTabSz="457200"/>
            <a:r>
              <a:rPr lang="es-ES" dirty="0" smtClean="0">
                <a:solidFill>
                  <a:prstClr val="white"/>
                </a:solidFill>
                <a:latin typeface="Georgia"/>
                <a:cs typeface="Georgia"/>
              </a:rPr>
              <a:t>¿Cuál es su capacidad?</a:t>
            </a:r>
            <a:endParaRPr lang="es-ES" dirty="0">
              <a:solidFill>
                <a:prstClr val="white"/>
              </a:solidFill>
              <a:latin typeface="Georgia"/>
              <a:cs typeface="Georgia"/>
            </a:endParaRPr>
          </a:p>
        </p:txBody>
      </p:sp>
      <p:sp>
        <p:nvSpPr>
          <p:cNvPr id="6" name="CuadroTexto 5"/>
          <p:cNvSpPr txBox="1"/>
          <p:nvPr/>
        </p:nvSpPr>
        <p:spPr>
          <a:xfrm>
            <a:off x="179512" y="3789040"/>
            <a:ext cx="2902766" cy="369332"/>
          </a:xfrm>
          <a:prstGeom prst="rect">
            <a:avLst/>
          </a:prstGeom>
          <a:solidFill>
            <a:schemeClr val="accent5">
              <a:lumMod val="50000"/>
            </a:schemeClr>
          </a:solidFill>
        </p:spPr>
        <p:txBody>
          <a:bodyPr wrap="square" rtlCol="0">
            <a:spAutoFit/>
          </a:bodyPr>
          <a:lstStyle/>
          <a:p>
            <a:pPr algn="ctr" defTabSz="457200"/>
            <a:r>
              <a:rPr lang="es-ES" dirty="0" smtClean="0">
                <a:solidFill>
                  <a:prstClr val="white"/>
                </a:solidFill>
                <a:latin typeface="Georgia"/>
                <a:cs typeface="Georgia"/>
              </a:rPr>
              <a:t>¿Qué funciones tiene?</a:t>
            </a:r>
            <a:endParaRPr lang="es-ES" dirty="0">
              <a:solidFill>
                <a:prstClr val="white"/>
              </a:solidFill>
              <a:latin typeface="Georgia"/>
              <a:cs typeface="Georgia"/>
            </a:endParaRPr>
          </a:p>
        </p:txBody>
      </p:sp>
      <p:sp>
        <p:nvSpPr>
          <p:cNvPr id="7" name="CuadroTexto 6"/>
          <p:cNvSpPr txBox="1"/>
          <p:nvPr/>
        </p:nvSpPr>
        <p:spPr>
          <a:xfrm>
            <a:off x="3469434" y="1685126"/>
            <a:ext cx="2902766" cy="1815882"/>
          </a:xfrm>
          <a:prstGeom prst="rect">
            <a:avLst/>
          </a:prstGeom>
          <a:solidFill>
            <a:schemeClr val="accent5">
              <a:lumMod val="75000"/>
            </a:schemeClr>
          </a:solidFill>
        </p:spPr>
        <p:txBody>
          <a:bodyPr wrap="square" rtlCol="0">
            <a:spAutoFit/>
          </a:bodyPr>
          <a:lstStyle/>
          <a:p>
            <a:pPr defTabSz="457200"/>
            <a:r>
              <a:rPr lang="es-ES" sz="1400" dirty="0" smtClean="0">
                <a:solidFill>
                  <a:prstClr val="white"/>
                </a:solidFill>
                <a:latin typeface="Georgia"/>
                <a:cs typeface="Georgia"/>
              </a:rPr>
              <a:t>Es una biblioteca digital creada </a:t>
            </a:r>
            <a:r>
              <a:rPr lang="es-ES" sz="1400" dirty="0">
                <a:solidFill>
                  <a:prstClr val="white"/>
                </a:solidFill>
                <a:latin typeface="Georgia"/>
                <a:cs typeface="Georgia"/>
              </a:rPr>
              <a:t> </a:t>
            </a:r>
            <a:r>
              <a:rPr lang="es-ES" sz="1400" dirty="0" smtClean="0">
                <a:solidFill>
                  <a:prstClr val="white"/>
                </a:solidFill>
                <a:latin typeface="Georgia"/>
                <a:cs typeface="Georgia"/>
              </a:rPr>
              <a:t>para la SEMS,  cuyo fin es fomentar la lectura y promover el desarrollo de competencias comunicativas en los estudiantes del nivel medio superior:</a:t>
            </a:r>
          </a:p>
          <a:p>
            <a:pPr defTabSz="457200"/>
            <a:endParaRPr lang="es-ES" sz="1400" dirty="0">
              <a:solidFill>
                <a:prstClr val="white"/>
              </a:solidFill>
              <a:latin typeface="Georgia"/>
              <a:cs typeface="Georgia"/>
            </a:endParaRPr>
          </a:p>
          <a:p>
            <a:pPr algn="ctr" defTabSz="457200"/>
            <a:r>
              <a:rPr lang="es-ES" sz="1400" dirty="0" smtClean="0">
                <a:solidFill>
                  <a:prstClr val="white"/>
                </a:solidFill>
                <a:latin typeface="Georgia"/>
                <a:cs typeface="Georgia"/>
              </a:rPr>
              <a:t> </a:t>
            </a:r>
            <a:r>
              <a:rPr lang="es-ES" sz="1400" i="1" dirty="0" smtClean="0">
                <a:solidFill>
                  <a:prstClr val="white"/>
                </a:solidFill>
                <a:latin typeface="Georgia"/>
                <a:cs typeface="Georgia"/>
              </a:rPr>
              <a:t>leer, escribir, escuchar y hablar</a:t>
            </a:r>
            <a:endParaRPr lang="es-ES" sz="1400" dirty="0">
              <a:solidFill>
                <a:prstClr val="white"/>
              </a:solidFill>
              <a:latin typeface="Georgia"/>
              <a:cs typeface="Georgia"/>
            </a:endParaRPr>
          </a:p>
        </p:txBody>
      </p:sp>
      <p:sp>
        <p:nvSpPr>
          <p:cNvPr id="8" name="CuadroTexto 7"/>
          <p:cNvSpPr txBox="1"/>
          <p:nvPr/>
        </p:nvSpPr>
        <p:spPr>
          <a:xfrm>
            <a:off x="3203848" y="3978043"/>
            <a:ext cx="2902766" cy="2462213"/>
          </a:xfrm>
          <a:prstGeom prst="rect">
            <a:avLst/>
          </a:prstGeom>
          <a:solidFill>
            <a:schemeClr val="accent5">
              <a:lumMod val="75000"/>
            </a:schemeClr>
          </a:solidFill>
        </p:spPr>
        <p:txBody>
          <a:bodyPr wrap="square" rtlCol="0">
            <a:spAutoFit/>
          </a:bodyPr>
          <a:lstStyle/>
          <a:p>
            <a:pPr defTabSz="457200"/>
            <a:r>
              <a:rPr lang="es-ES" sz="1400" b="1" dirty="0" smtClean="0">
                <a:solidFill>
                  <a:prstClr val="white"/>
                </a:solidFill>
                <a:latin typeface="Georgia"/>
                <a:cs typeface="Georgia"/>
              </a:rPr>
              <a:t>El portal: </a:t>
            </a:r>
          </a:p>
          <a:p>
            <a:pPr marL="285750" indent="-285750" defTabSz="457200">
              <a:buFont typeface="Arial"/>
              <a:buChar char="•"/>
            </a:pPr>
            <a:r>
              <a:rPr lang="es-ES" sz="1400" dirty="0" smtClean="0">
                <a:solidFill>
                  <a:prstClr val="white"/>
                </a:solidFill>
                <a:latin typeface="Georgia"/>
                <a:cs typeface="Georgia"/>
              </a:rPr>
              <a:t>Atiende a aproximadamente 204,000 usuarios a la semana, 3,400 usuarios por hora, y 150 usuarios por segundo de manera simultánea.</a:t>
            </a:r>
          </a:p>
          <a:p>
            <a:pPr marL="285750" indent="-285750" defTabSz="457200">
              <a:buFont typeface="Arial"/>
              <a:buChar char="•"/>
            </a:pPr>
            <a:r>
              <a:rPr lang="es-ES" sz="1400" dirty="0" smtClean="0">
                <a:solidFill>
                  <a:prstClr val="white"/>
                </a:solidFill>
                <a:latin typeface="Georgia"/>
                <a:cs typeface="Georgia"/>
              </a:rPr>
              <a:t>Se pueden realizar 548 recursos o productos multimedia.</a:t>
            </a:r>
          </a:p>
          <a:p>
            <a:pPr marL="285750" indent="-285750" defTabSz="457200">
              <a:buFont typeface="Arial"/>
              <a:buChar char="•"/>
            </a:pPr>
            <a:r>
              <a:rPr lang="es-ES" sz="1400" dirty="0" smtClean="0">
                <a:solidFill>
                  <a:prstClr val="white"/>
                </a:solidFill>
                <a:latin typeface="Georgia"/>
                <a:cs typeface="Georgia"/>
              </a:rPr>
              <a:t>Este año añadirá 200 recursos adicionales, interactivos.</a:t>
            </a:r>
          </a:p>
        </p:txBody>
      </p:sp>
      <p:sp>
        <p:nvSpPr>
          <p:cNvPr id="9" name="CuadroTexto 8"/>
          <p:cNvSpPr txBox="1"/>
          <p:nvPr/>
        </p:nvSpPr>
        <p:spPr>
          <a:xfrm>
            <a:off x="179512" y="4192616"/>
            <a:ext cx="2902766" cy="2246769"/>
          </a:xfrm>
          <a:prstGeom prst="rect">
            <a:avLst/>
          </a:prstGeom>
          <a:solidFill>
            <a:schemeClr val="accent5">
              <a:lumMod val="75000"/>
            </a:schemeClr>
          </a:solidFill>
        </p:spPr>
        <p:txBody>
          <a:bodyPr wrap="square" rtlCol="0">
            <a:spAutoFit/>
          </a:bodyPr>
          <a:lstStyle/>
          <a:p>
            <a:pPr marL="285750" indent="-285750" defTabSz="457200">
              <a:buFont typeface="Arial"/>
              <a:buChar char="•"/>
            </a:pPr>
            <a:r>
              <a:rPr lang="es-ES_tradnl" sz="1400" dirty="0" smtClean="0">
                <a:solidFill>
                  <a:prstClr val="white"/>
                </a:solidFill>
                <a:latin typeface="Georgia"/>
                <a:cs typeface="Georgia"/>
              </a:rPr>
              <a:t>Desarrollar </a:t>
            </a:r>
            <a:r>
              <a:rPr lang="es-ES" sz="1400" dirty="0" smtClean="0">
                <a:solidFill>
                  <a:prstClr val="white"/>
                </a:solidFill>
                <a:latin typeface="Georgia"/>
                <a:cs typeface="Georgia"/>
              </a:rPr>
              <a:t>competencias comunicativas.</a:t>
            </a:r>
          </a:p>
          <a:p>
            <a:pPr marL="285750" indent="-285750" defTabSz="457200">
              <a:buFont typeface="Arial"/>
              <a:buChar char="•"/>
            </a:pPr>
            <a:r>
              <a:rPr lang="es-ES_tradnl" sz="1400" dirty="0" smtClean="0">
                <a:solidFill>
                  <a:prstClr val="white"/>
                </a:solidFill>
                <a:latin typeface="Georgia"/>
                <a:cs typeface="Georgia"/>
              </a:rPr>
              <a:t>Ofrecer recursos como actividades interactivas, libros digitales, reseñas, herramientas</a:t>
            </a:r>
            <a:r>
              <a:rPr lang="es-ES" sz="1400" dirty="0" smtClean="0">
                <a:solidFill>
                  <a:prstClr val="white"/>
                </a:solidFill>
                <a:latin typeface="Georgia"/>
                <a:cs typeface="Georgia"/>
              </a:rPr>
              <a:t>…</a:t>
            </a:r>
          </a:p>
          <a:p>
            <a:pPr marL="285750" indent="-285750" defTabSz="457200">
              <a:buFont typeface="Arial"/>
              <a:buChar char="•"/>
            </a:pPr>
            <a:r>
              <a:rPr lang="es-ES_tradnl" sz="1400" dirty="0" smtClean="0">
                <a:solidFill>
                  <a:prstClr val="white"/>
                </a:solidFill>
                <a:latin typeface="Georgia"/>
                <a:cs typeface="Georgia"/>
              </a:rPr>
              <a:t>Apoyar a </a:t>
            </a:r>
            <a:r>
              <a:rPr lang="es-ES" sz="1400" dirty="0" smtClean="0">
                <a:solidFill>
                  <a:prstClr val="white"/>
                </a:solidFill>
                <a:latin typeface="Georgia"/>
                <a:cs typeface="Georgia"/>
              </a:rPr>
              <a:t>mediadores en la lectura: maestros, padres…</a:t>
            </a:r>
          </a:p>
          <a:p>
            <a:pPr marL="285750" indent="-285750" defTabSz="457200">
              <a:buFont typeface="Arial"/>
              <a:buChar char="•"/>
            </a:pPr>
            <a:r>
              <a:rPr lang="es-ES_tradnl" sz="1400" dirty="0">
                <a:solidFill>
                  <a:prstClr val="white"/>
                </a:solidFill>
                <a:latin typeface="Georgia"/>
                <a:cs typeface="Georgia"/>
              </a:rPr>
              <a:t>O</a:t>
            </a:r>
            <a:r>
              <a:rPr lang="es-ES_tradnl" sz="1400" dirty="0" smtClean="0">
                <a:solidFill>
                  <a:prstClr val="white"/>
                </a:solidFill>
                <a:latin typeface="Georgia"/>
                <a:cs typeface="Georgia"/>
              </a:rPr>
              <a:t>frecer un espacio de socialización </a:t>
            </a:r>
            <a:r>
              <a:rPr lang="es-ES" sz="1400" dirty="0" smtClean="0">
                <a:solidFill>
                  <a:prstClr val="white"/>
                </a:solidFill>
                <a:latin typeface="Georgia"/>
                <a:cs typeface="Georgia"/>
              </a:rPr>
              <a:t>entre jóvenes.</a:t>
            </a:r>
          </a:p>
        </p:txBody>
      </p:sp>
      <p:sp>
        <p:nvSpPr>
          <p:cNvPr id="14" name="13 Marcador de número de diapositiva"/>
          <p:cNvSpPr>
            <a:spLocks noGrp="1"/>
          </p:cNvSpPr>
          <p:nvPr>
            <p:ph type="sldNum" sz="quarter" idx="12"/>
          </p:nvPr>
        </p:nvSpPr>
        <p:spPr/>
        <p:txBody>
          <a:bodyPr/>
          <a:lstStyle/>
          <a:p>
            <a:fld id="{1B02A569-38A4-4E7B-85F2-6C7BB593A8B8}" type="slidenum">
              <a:rPr lang="es-MX" smtClean="0"/>
              <a:pPr/>
              <a:t>18</a:t>
            </a:fld>
            <a:endParaRPr lang="es-MX" dirty="0"/>
          </a:p>
        </p:txBody>
      </p:sp>
      <p:graphicFrame>
        <p:nvGraphicFramePr>
          <p:cNvPr id="15" name="1 Gráfico"/>
          <p:cNvGraphicFramePr>
            <a:graphicFrameLocks/>
          </p:cNvGraphicFramePr>
          <p:nvPr>
            <p:extLst>
              <p:ext uri="{D42A27DB-BD31-4B8C-83A1-F6EECF244321}">
                <p14:modId xmlns:p14="http://schemas.microsoft.com/office/powerpoint/2010/main" val="1111701718"/>
              </p:ext>
            </p:extLst>
          </p:nvPr>
        </p:nvGraphicFramePr>
        <p:xfrm>
          <a:off x="179512" y="1523953"/>
          <a:ext cx="3168352" cy="2193079"/>
        </p:xfrm>
        <a:graphic>
          <a:graphicData uri="http://schemas.openxmlformats.org/drawingml/2006/chart">
            <c:chart xmlns:c="http://schemas.openxmlformats.org/drawingml/2006/chart" xmlns:r="http://schemas.openxmlformats.org/officeDocument/2006/relationships" r:id="rId2"/>
          </a:graphicData>
        </a:graphic>
      </p:graphicFrame>
      <p:sp>
        <p:nvSpPr>
          <p:cNvPr id="16" name="CuadroTexto 15"/>
          <p:cNvSpPr txBox="1"/>
          <p:nvPr/>
        </p:nvSpPr>
        <p:spPr>
          <a:xfrm>
            <a:off x="179512" y="1196752"/>
            <a:ext cx="3096344" cy="523220"/>
          </a:xfrm>
          <a:prstGeom prst="rect">
            <a:avLst/>
          </a:prstGeom>
          <a:noFill/>
        </p:spPr>
        <p:txBody>
          <a:bodyPr wrap="square" rtlCol="0">
            <a:spAutoFit/>
          </a:bodyPr>
          <a:lstStyle/>
          <a:p>
            <a:pPr algn="ctr" defTabSz="457200"/>
            <a:r>
              <a:rPr lang="es-ES" sz="1400" dirty="0" smtClean="0">
                <a:solidFill>
                  <a:prstClr val="black"/>
                </a:solidFill>
                <a:latin typeface="Georgia"/>
                <a:cs typeface="Georgia"/>
              </a:rPr>
              <a:t>Resultados en comprensión lectora, Prueba ENLACE</a:t>
            </a:r>
            <a:endParaRPr lang="es-ES" sz="1400" dirty="0">
              <a:solidFill>
                <a:prstClr val="black"/>
              </a:solidFill>
              <a:latin typeface="Georgia"/>
              <a:cs typeface="Georgia"/>
            </a:endParaRPr>
          </a:p>
        </p:txBody>
      </p:sp>
      <p:sp>
        <p:nvSpPr>
          <p:cNvPr id="17" name="CuadroTexto 16"/>
          <p:cNvSpPr txBox="1"/>
          <p:nvPr/>
        </p:nvSpPr>
        <p:spPr>
          <a:xfrm>
            <a:off x="6171518" y="4062551"/>
            <a:ext cx="2902766" cy="2246769"/>
          </a:xfrm>
          <a:prstGeom prst="rect">
            <a:avLst/>
          </a:prstGeom>
          <a:solidFill>
            <a:schemeClr val="accent5">
              <a:lumMod val="75000"/>
            </a:schemeClr>
          </a:solidFill>
        </p:spPr>
        <p:txBody>
          <a:bodyPr wrap="square" rtlCol="0">
            <a:spAutoFit/>
          </a:bodyPr>
          <a:lstStyle/>
          <a:p>
            <a:pPr defTabSz="457200"/>
            <a:r>
              <a:rPr lang="es-ES" sz="1400" b="1" dirty="0" smtClean="0">
                <a:solidFill>
                  <a:prstClr val="white"/>
                </a:solidFill>
                <a:latin typeface="Georgia"/>
                <a:cs typeface="Georgia"/>
              </a:rPr>
              <a:t>La Biblioteca Digital:</a:t>
            </a:r>
          </a:p>
          <a:p>
            <a:pPr marL="285750" indent="-285750" defTabSz="457200">
              <a:buFont typeface="Arial"/>
              <a:buChar char="•"/>
            </a:pPr>
            <a:r>
              <a:rPr lang="es-ES" sz="1400" dirty="0" smtClean="0">
                <a:solidFill>
                  <a:prstClr val="white"/>
                </a:solidFill>
                <a:latin typeface="Georgia"/>
                <a:cs typeface="Georgia"/>
              </a:rPr>
              <a:t>Consiste en una mediateca con acceso a otras bibliotecas digitales en todo el mundo, y por ende a más de 200,000 obras literarias.</a:t>
            </a:r>
          </a:p>
          <a:p>
            <a:pPr marL="285750" indent="-285750" defTabSz="457200">
              <a:buFont typeface="Arial"/>
              <a:buChar char="•"/>
            </a:pPr>
            <a:r>
              <a:rPr lang="es-ES" sz="1400" dirty="0" smtClean="0">
                <a:solidFill>
                  <a:prstClr val="white"/>
                </a:solidFill>
                <a:latin typeface="Georgia"/>
                <a:cs typeface="Georgia"/>
              </a:rPr>
              <a:t>Incluye desde este año la Biblioteca SEMS que ofrecerá 400 recursos e irá creciendo paulatinamente.</a:t>
            </a:r>
          </a:p>
        </p:txBody>
      </p:sp>
      <p:pic>
        <p:nvPicPr>
          <p:cNvPr id="18"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0230" y="1492595"/>
            <a:ext cx="2456703" cy="1637521"/>
          </a:xfrm>
          <a:prstGeom prst="rect">
            <a:avLst/>
          </a:prstGeom>
        </p:spPr>
      </p:pic>
    </p:spTree>
    <p:extLst>
      <p:ext uri="{BB962C8B-B14F-4D97-AF65-F5344CB8AC3E}">
        <p14:creationId xmlns:p14="http://schemas.microsoft.com/office/powerpoint/2010/main" val="18451775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355160" cy="810206"/>
          </a:xfrm>
        </p:spPr>
        <p:txBody>
          <a:bodyPr>
            <a:normAutofit/>
          </a:bodyPr>
          <a:lstStyle/>
          <a:p>
            <a:r>
              <a:rPr lang="es-ES" sz="2400" b="1" dirty="0" smtClean="0">
                <a:latin typeface="Georgia"/>
                <a:cs typeface="Georgia"/>
              </a:rPr>
              <a:t>Colaboración en el marco del ECEMS</a:t>
            </a:r>
            <a:endParaRPr lang="es-ES" sz="2400" b="1" dirty="0">
              <a:latin typeface="Georgia"/>
              <a:cs typeface="Georgia"/>
            </a:endParaRP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233034174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1258334" y="1733104"/>
            <a:ext cx="555585" cy="861774"/>
          </a:xfrm>
          <a:prstGeom prst="rect">
            <a:avLst/>
          </a:prstGeom>
          <a:noFill/>
        </p:spPr>
        <p:txBody>
          <a:bodyPr wrap="square" rtlCol="0">
            <a:spAutoFit/>
          </a:bodyPr>
          <a:lstStyle/>
          <a:p>
            <a:pPr algn="ctr" defTabSz="457200"/>
            <a:r>
              <a:rPr lang="es-ES" sz="5000" dirty="0" smtClean="0">
                <a:solidFill>
                  <a:srgbClr val="4BACC6">
                    <a:lumMod val="50000"/>
                  </a:srgbClr>
                </a:solidFill>
                <a:latin typeface="Georgia"/>
                <a:cs typeface="Georgia"/>
              </a:rPr>
              <a:t>1</a:t>
            </a:r>
            <a:endParaRPr lang="es-ES" sz="5000" dirty="0">
              <a:solidFill>
                <a:srgbClr val="4BACC6">
                  <a:lumMod val="50000"/>
                </a:srgbClr>
              </a:solidFill>
              <a:latin typeface="Georgia"/>
              <a:cs typeface="Georgia"/>
            </a:endParaRPr>
          </a:p>
        </p:txBody>
      </p:sp>
      <p:sp>
        <p:nvSpPr>
          <p:cNvPr id="12" name="CuadroTexto 11"/>
          <p:cNvSpPr txBox="1"/>
          <p:nvPr/>
        </p:nvSpPr>
        <p:spPr>
          <a:xfrm>
            <a:off x="1197980" y="3446620"/>
            <a:ext cx="555585" cy="861774"/>
          </a:xfrm>
          <a:prstGeom prst="rect">
            <a:avLst/>
          </a:prstGeom>
          <a:noFill/>
        </p:spPr>
        <p:txBody>
          <a:bodyPr wrap="square" rtlCol="0">
            <a:spAutoFit/>
          </a:bodyPr>
          <a:lstStyle/>
          <a:p>
            <a:pPr algn="ctr" defTabSz="457200"/>
            <a:r>
              <a:rPr lang="es-ES" sz="5000" dirty="0">
                <a:solidFill>
                  <a:srgbClr val="4BACC6">
                    <a:lumMod val="50000"/>
                  </a:srgbClr>
                </a:solidFill>
                <a:latin typeface="Georgia"/>
                <a:cs typeface="Georgia"/>
              </a:rPr>
              <a:t>2</a:t>
            </a:r>
          </a:p>
        </p:txBody>
      </p:sp>
      <p:sp>
        <p:nvSpPr>
          <p:cNvPr id="13" name="CuadroTexto 12"/>
          <p:cNvSpPr txBox="1"/>
          <p:nvPr/>
        </p:nvSpPr>
        <p:spPr>
          <a:xfrm>
            <a:off x="1197980" y="5054298"/>
            <a:ext cx="555585" cy="861774"/>
          </a:xfrm>
          <a:prstGeom prst="rect">
            <a:avLst/>
          </a:prstGeom>
          <a:noFill/>
        </p:spPr>
        <p:txBody>
          <a:bodyPr wrap="square" rtlCol="0">
            <a:spAutoFit/>
          </a:bodyPr>
          <a:lstStyle/>
          <a:p>
            <a:pPr algn="ctr" defTabSz="457200"/>
            <a:r>
              <a:rPr lang="es-ES" sz="5000" dirty="0" smtClean="0">
                <a:solidFill>
                  <a:srgbClr val="4BACC6">
                    <a:lumMod val="50000"/>
                  </a:srgbClr>
                </a:solidFill>
                <a:latin typeface="Georgia"/>
                <a:cs typeface="Georgia"/>
              </a:rPr>
              <a:t>3</a:t>
            </a:r>
            <a:endParaRPr lang="es-ES" sz="5000" dirty="0">
              <a:solidFill>
                <a:srgbClr val="4BACC6">
                  <a:lumMod val="50000"/>
                </a:srgbClr>
              </a:solidFill>
              <a:latin typeface="Georgia"/>
              <a:cs typeface="Georgia"/>
            </a:endParaRPr>
          </a:p>
        </p:txBody>
      </p:sp>
      <p:sp>
        <p:nvSpPr>
          <p:cNvPr id="3" name="2 Marcador de número de diapositiva"/>
          <p:cNvSpPr>
            <a:spLocks noGrp="1"/>
          </p:cNvSpPr>
          <p:nvPr>
            <p:ph type="sldNum" sz="quarter" idx="12"/>
          </p:nvPr>
        </p:nvSpPr>
        <p:spPr/>
        <p:txBody>
          <a:bodyPr/>
          <a:lstStyle/>
          <a:p>
            <a:pPr>
              <a:defRPr/>
            </a:pPr>
            <a:fld id="{EE36449D-3BF0-4913-913F-F30F83BDFE64}" type="slidenum">
              <a:rPr lang="es-ES" smtClean="0"/>
              <a:pPr>
                <a:defRPr/>
              </a:pPr>
              <a:t>19</a:t>
            </a:fld>
            <a:endParaRPr lang="es-ES" dirty="0"/>
          </a:p>
        </p:txBody>
      </p:sp>
    </p:spTree>
    <p:extLst>
      <p:ext uri="{BB962C8B-B14F-4D97-AF65-F5344CB8AC3E}">
        <p14:creationId xmlns:p14="http://schemas.microsoft.com/office/powerpoint/2010/main" val="286930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Marcador de contenido"/>
          <p:cNvSpPr txBox="1">
            <a:spLocks/>
          </p:cNvSpPr>
          <p:nvPr/>
        </p:nvSpPr>
        <p:spPr>
          <a:xfrm>
            <a:off x="971601" y="1484784"/>
            <a:ext cx="8568951" cy="3960440"/>
          </a:xfrm>
          <a:prstGeom prst="rect">
            <a:avLst/>
          </a:prstGeom>
        </p:spPr>
        <p:txBody>
          <a:bodyPr/>
          <a:lstStyle>
            <a:lvl1pPr marL="342900" indent="-3429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3pPr>
            <a:lvl4pPr marL="16002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4pPr>
            <a:lvl5pPr marL="2057400" indent="-228600" algn="l" rtl="0" eaLnBrk="0" fontAlgn="base" hangingPunct="0">
              <a:spcBef>
                <a:spcPct val="20000"/>
              </a:spcBef>
              <a:spcAft>
                <a:spcPct val="0"/>
              </a:spcAft>
              <a:buFont typeface="Arial" pitchFamily="34" charset="0"/>
              <a:buChar char="»"/>
              <a:defRPr sz="24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0"/>
              </a:spcBef>
              <a:spcAft>
                <a:spcPts val="0"/>
              </a:spcAft>
              <a:buFont typeface="+mj-lt"/>
              <a:buAutoNum type="arabicPeriod"/>
            </a:pPr>
            <a:r>
              <a:rPr lang="es-MX" sz="2000" b="1" dirty="0">
                <a:latin typeface="Georgia"/>
                <a:cs typeface="Georgia"/>
              </a:rPr>
              <a:t>Prepa en Línea SEP </a:t>
            </a:r>
            <a:r>
              <a:rPr lang="es-MX" sz="2000" b="1" dirty="0" smtClean="0">
                <a:latin typeface="Georgia"/>
                <a:cs typeface="Georgia"/>
              </a:rPr>
              <a:t>(Educación </a:t>
            </a:r>
            <a:r>
              <a:rPr lang="es-MX" sz="2000" b="1" dirty="0">
                <a:latin typeface="Georgia"/>
                <a:cs typeface="Georgia"/>
              </a:rPr>
              <a:t>a </a:t>
            </a:r>
            <a:r>
              <a:rPr lang="es-MX" sz="2000" b="1" dirty="0" smtClean="0">
                <a:latin typeface="Georgia"/>
                <a:cs typeface="Georgia"/>
              </a:rPr>
              <a:t>distancia)</a:t>
            </a:r>
          </a:p>
          <a:p>
            <a:pPr marL="457200" indent="-457200">
              <a:spcBef>
                <a:spcPts val="0"/>
              </a:spcBef>
              <a:spcAft>
                <a:spcPts val="0"/>
              </a:spcAft>
              <a:buFont typeface="+mj-lt"/>
              <a:buAutoNum type="arabicPeriod"/>
            </a:pPr>
            <a:endParaRPr lang="es-MX" sz="2000" b="1" dirty="0" smtClean="0">
              <a:latin typeface="Georgia"/>
              <a:cs typeface="Georgia"/>
            </a:endParaRPr>
          </a:p>
          <a:p>
            <a:pPr marL="457200" indent="-457200">
              <a:spcBef>
                <a:spcPts val="0"/>
              </a:spcBef>
              <a:spcAft>
                <a:spcPts val="0"/>
              </a:spcAft>
              <a:buFont typeface="+mj-lt"/>
              <a:buAutoNum type="arabicPeriod"/>
            </a:pPr>
            <a:r>
              <a:rPr lang="es-MX" sz="2000" b="1" dirty="0" smtClean="0">
                <a:latin typeface="Georgia"/>
                <a:cs typeface="Georgia"/>
              </a:rPr>
              <a:t>Utilización de las TIC</a:t>
            </a:r>
          </a:p>
          <a:p>
            <a:pPr marL="0" indent="0">
              <a:spcBef>
                <a:spcPts val="0"/>
              </a:spcBef>
              <a:spcAft>
                <a:spcPts val="0"/>
              </a:spcAft>
              <a:buNone/>
            </a:pPr>
            <a:endParaRPr lang="es-ES_tradnl" sz="2000" b="1" dirty="0">
              <a:latin typeface="Georgia"/>
              <a:cs typeface="Georgia"/>
            </a:endParaRPr>
          </a:p>
          <a:p>
            <a:pPr marL="1257300" lvl="2" indent="-457200">
              <a:spcBef>
                <a:spcPts val="0"/>
              </a:spcBef>
              <a:spcAft>
                <a:spcPts val="0"/>
              </a:spcAft>
            </a:pPr>
            <a:r>
              <a:rPr lang="es-ES_tradnl" sz="2000" b="1" dirty="0" smtClean="0">
                <a:latin typeface="Georgia"/>
                <a:cs typeface="Georgia"/>
              </a:rPr>
              <a:t>Portal Decide tus estudios</a:t>
            </a:r>
          </a:p>
          <a:p>
            <a:pPr marL="1257300" lvl="2" indent="-457200">
              <a:spcBef>
                <a:spcPts val="0"/>
              </a:spcBef>
              <a:spcAft>
                <a:spcPts val="0"/>
              </a:spcAft>
            </a:pPr>
            <a:r>
              <a:rPr lang="es-ES_tradnl" sz="2000" b="1" dirty="0" smtClean="0">
                <a:latin typeface="Georgia"/>
                <a:cs typeface="Georgia"/>
              </a:rPr>
              <a:t>Portal Tu prepa en videos</a:t>
            </a:r>
          </a:p>
          <a:p>
            <a:pPr marL="1257300" lvl="2" indent="-457200">
              <a:spcBef>
                <a:spcPts val="0"/>
              </a:spcBef>
              <a:spcAft>
                <a:spcPts val="0"/>
              </a:spcAft>
            </a:pPr>
            <a:r>
              <a:rPr lang="es-ES_tradnl" sz="2000" b="1" dirty="0" smtClean="0">
                <a:latin typeface="Georgia"/>
                <a:cs typeface="Georgia"/>
              </a:rPr>
              <a:t>Biblioteca Digital</a:t>
            </a:r>
          </a:p>
          <a:p>
            <a:pPr marL="800100" lvl="2" indent="0">
              <a:spcBef>
                <a:spcPts val="0"/>
              </a:spcBef>
              <a:spcAft>
                <a:spcPts val="0"/>
              </a:spcAft>
              <a:buNone/>
            </a:pPr>
            <a:endParaRPr lang="es-ES_tradnl" sz="2000" b="1" dirty="0" smtClean="0">
              <a:latin typeface="Georgia"/>
              <a:cs typeface="Georgia"/>
            </a:endParaRPr>
          </a:p>
          <a:p>
            <a:pPr lvl="0" eaLnBrk="1" fontAlgn="auto" hangingPunct="1">
              <a:spcBef>
                <a:spcPts val="0"/>
              </a:spcBef>
              <a:spcAft>
                <a:spcPts val="0"/>
              </a:spcAft>
              <a:buFont typeface="+mj-lt"/>
              <a:buAutoNum type="arabicPeriod" startAt="3"/>
            </a:pPr>
            <a:r>
              <a:rPr lang="es-MX" sz="2000" b="1" dirty="0" smtClean="0">
                <a:latin typeface="Georgia"/>
                <a:cs typeface="Georgia"/>
              </a:rPr>
              <a:t>Uso </a:t>
            </a:r>
            <a:r>
              <a:rPr lang="es-MX" sz="2000" b="1" dirty="0">
                <a:latin typeface="Georgia"/>
                <a:cs typeface="Georgia"/>
              </a:rPr>
              <a:t>compartido de infraestructura y </a:t>
            </a:r>
            <a:r>
              <a:rPr lang="es-MX" sz="2000" b="1" dirty="0" smtClean="0">
                <a:latin typeface="Georgia"/>
                <a:cs typeface="Georgia"/>
              </a:rPr>
              <a:t>equipamiento.</a:t>
            </a:r>
          </a:p>
          <a:p>
            <a:pPr lvl="0" eaLnBrk="1" fontAlgn="auto" hangingPunct="1">
              <a:spcBef>
                <a:spcPts val="0"/>
              </a:spcBef>
              <a:spcAft>
                <a:spcPts val="0"/>
              </a:spcAft>
              <a:buFont typeface="+mj-lt"/>
              <a:buAutoNum type="arabicPeriod" startAt="3"/>
            </a:pPr>
            <a:endParaRPr lang="es-MX" sz="2000" b="1" dirty="0" smtClean="0">
              <a:latin typeface="Georgia"/>
              <a:cs typeface="Georgia"/>
            </a:endParaRPr>
          </a:p>
          <a:p>
            <a:pPr lvl="0" eaLnBrk="1" fontAlgn="auto" hangingPunct="1">
              <a:spcBef>
                <a:spcPts val="0"/>
              </a:spcBef>
              <a:spcAft>
                <a:spcPts val="0"/>
              </a:spcAft>
              <a:buFont typeface="+mj-lt"/>
              <a:buAutoNum type="arabicPeriod" startAt="3"/>
            </a:pPr>
            <a:r>
              <a:rPr lang="es-MX" sz="2000" b="1" dirty="0" smtClean="0"/>
              <a:t>Realización </a:t>
            </a:r>
            <a:r>
              <a:rPr lang="es-MX" sz="2000" b="1" dirty="0"/>
              <a:t>conjunta de actividades artísticas, culturales y </a:t>
            </a:r>
            <a:r>
              <a:rPr lang="es-MX" sz="2000" b="1" dirty="0" smtClean="0"/>
              <a:t>deportivas.</a:t>
            </a:r>
          </a:p>
          <a:p>
            <a:pPr lvl="0" eaLnBrk="1" fontAlgn="auto" hangingPunct="1">
              <a:spcBef>
                <a:spcPts val="0"/>
              </a:spcBef>
              <a:spcAft>
                <a:spcPts val="0"/>
              </a:spcAft>
              <a:buFont typeface="+mj-lt"/>
              <a:buAutoNum type="arabicPeriod" startAt="3"/>
            </a:pPr>
            <a:endParaRPr lang="es-MX" sz="2000" b="1" dirty="0" smtClean="0"/>
          </a:p>
          <a:p>
            <a:pPr lvl="0" eaLnBrk="1" fontAlgn="auto" hangingPunct="1">
              <a:spcBef>
                <a:spcPts val="0"/>
              </a:spcBef>
              <a:spcAft>
                <a:spcPts val="0"/>
              </a:spcAft>
              <a:buFont typeface="+mj-lt"/>
              <a:buAutoNum type="arabicPeriod" startAt="3"/>
            </a:pPr>
            <a:r>
              <a:rPr lang="es-MX" sz="2000" b="1" dirty="0" smtClean="0"/>
              <a:t>Seguridad </a:t>
            </a:r>
            <a:r>
              <a:rPr lang="es-MX" sz="2000" b="1" dirty="0"/>
              <a:t>y prevención de riesgos</a:t>
            </a:r>
          </a:p>
          <a:p>
            <a:pPr marL="1257300" lvl="2" indent="-457200">
              <a:spcBef>
                <a:spcPts val="0"/>
              </a:spcBef>
            </a:pPr>
            <a:endParaRPr lang="es-ES_tradnl" sz="2000" dirty="0">
              <a:latin typeface="Georgia"/>
              <a:cs typeface="Georgia"/>
            </a:endParaRPr>
          </a:p>
          <a:p>
            <a:pPr marL="457200" indent="-457200">
              <a:spcBef>
                <a:spcPts val="0"/>
              </a:spcBef>
              <a:buFont typeface="+mj-lt"/>
              <a:buAutoNum type="arabicPeriod"/>
            </a:pPr>
            <a:endParaRPr lang="es-ES_tradnl" sz="2000" dirty="0">
              <a:latin typeface="Georgia"/>
              <a:cs typeface="Georgia"/>
            </a:endParaRPr>
          </a:p>
          <a:p>
            <a:pPr marL="457200" indent="-457200">
              <a:buFont typeface="+mj-lt"/>
              <a:buAutoNum type="arabicPeriod"/>
            </a:pPr>
            <a:endParaRPr lang="es-ES_tradnl" sz="2000" dirty="0" smtClean="0">
              <a:latin typeface="Georgia"/>
              <a:cs typeface="Georgia"/>
            </a:endParaRPr>
          </a:p>
          <a:p>
            <a:pPr marL="457200" indent="-457200">
              <a:buFont typeface="+mj-lt"/>
              <a:buAutoNum type="arabicPeriod"/>
            </a:pPr>
            <a:endParaRPr lang="es-MX" sz="2000" dirty="0" smtClean="0"/>
          </a:p>
          <a:p>
            <a:pPr marL="457200" indent="-457200">
              <a:buFont typeface="+mj-lt"/>
              <a:buAutoNum type="arabicPeriod"/>
            </a:pPr>
            <a:endParaRPr lang="es-MX" sz="2000" dirty="0"/>
          </a:p>
        </p:txBody>
      </p:sp>
      <p:sp>
        <p:nvSpPr>
          <p:cNvPr id="6" name="26 CuadroTexto"/>
          <p:cNvSpPr txBox="1">
            <a:spLocks noChangeArrowheads="1"/>
          </p:cNvSpPr>
          <p:nvPr/>
        </p:nvSpPr>
        <p:spPr bwMode="auto">
          <a:xfrm>
            <a:off x="1115616" y="44624"/>
            <a:ext cx="6192688" cy="115212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600" b="1">
                <a:solidFill>
                  <a:schemeClr val="tx1"/>
                </a:solidFill>
                <a:latin typeface="Georgia" pitchFamily="18" charset="0"/>
                <a:ea typeface="+mj-ea"/>
                <a:cs typeface="+mj-cs"/>
              </a:defRPr>
            </a:lvl1pPr>
            <a:lvl2pPr algn="ctr" eaLnBrk="0" fontAlgn="base" hangingPunct="0">
              <a:spcBef>
                <a:spcPct val="0"/>
              </a:spcBef>
              <a:spcAft>
                <a:spcPct val="0"/>
              </a:spcAft>
              <a:defRPr sz="3200">
                <a:solidFill>
                  <a:schemeClr val="tx1"/>
                </a:solidFill>
                <a:latin typeface="Georgia" pitchFamily="18" charset="0"/>
              </a:defRPr>
            </a:lvl2pPr>
            <a:lvl3pPr algn="ctr" eaLnBrk="0" fontAlgn="base" hangingPunct="0">
              <a:spcBef>
                <a:spcPct val="0"/>
              </a:spcBef>
              <a:spcAft>
                <a:spcPct val="0"/>
              </a:spcAft>
              <a:defRPr sz="3200">
                <a:solidFill>
                  <a:schemeClr val="tx1"/>
                </a:solidFill>
                <a:latin typeface="Georgia" pitchFamily="18" charset="0"/>
              </a:defRPr>
            </a:lvl3pPr>
            <a:lvl4pPr algn="ctr" eaLnBrk="0" fontAlgn="base" hangingPunct="0">
              <a:spcBef>
                <a:spcPct val="0"/>
              </a:spcBef>
              <a:spcAft>
                <a:spcPct val="0"/>
              </a:spcAft>
              <a:defRPr sz="3200">
                <a:solidFill>
                  <a:schemeClr val="tx1"/>
                </a:solidFill>
                <a:latin typeface="Georgia" pitchFamily="18" charset="0"/>
              </a:defRPr>
            </a:lvl4pPr>
            <a:lvl5pPr algn="ctr" eaLnBrk="0" fontAlgn="base" hangingPunct="0">
              <a:spcBef>
                <a:spcPct val="0"/>
              </a:spcBef>
              <a:spcAft>
                <a:spcPct val="0"/>
              </a:spcAft>
              <a:defRPr sz="3200">
                <a:solidFill>
                  <a:schemeClr val="tx1"/>
                </a:solidFill>
                <a:latin typeface="Georgia" pitchFamily="18" charset="0"/>
              </a:defRPr>
            </a:lvl5pPr>
            <a:lvl6pPr marL="457200" algn="ctr" fontAlgn="base">
              <a:spcBef>
                <a:spcPct val="0"/>
              </a:spcBef>
              <a:spcAft>
                <a:spcPct val="0"/>
              </a:spcAft>
              <a:defRPr sz="3200">
                <a:solidFill>
                  <a:schemeClr val="tx1"/>
                </a:solidFill>
                <a:latin typeface="Georgia" pitchFamily="18" charset="0"/>
              </a:defRPr>
            </a:lvl6pPr>
            <a:lvl7pPr marL="914400" algn="ctr" fontAlgn="base">
              <a:spcBef>
                <a:spcPct val="0"/>
              </a:spcBef>
              <a:spcAft>
                <a:spcPct val="0"/>
              </a:spcAft>
              <a:defRPr sz="3200">
                <a:solidFill>
                  <a:schemeClr val="tx1"/>
                </a:solidFill>
                <a:latin typeface="Georgia" pitchFamily="18" charset="0"/>
              </a:defRPr>
            </a:lvl7pPr>
            <a:lvl8pPr marL="1371600" algn="ctr" fontAlgn="base">
              <a:spcBef>
                <a:spcPct val="0"/>
              </a:spcBef>
              <a:spcAft>
                <a:spcPct val="0"/>
              </a:spcAft>
              <a:defRPr sz="3200">
                <a:solidFill>
                  <a:schemeClr val="tx1"/>
                </a:solidFill>
                <a:latin typeface="Georgia" pitchFamily="18" charset="0"/>
              </a:defRPr>
            </a:lvl8pPr>
            <a:lvl9pPr marL="1828800" algn="ctr" fontAlgn="base">
              <a:spcBef>
                <a:spcPct val="0"/>
              </a:spcBef>
              <a:spcAft>
                <a:spcPct val="0"/>
              </a:spcAft>
              <a:defRPr sz="3200">
                <a:solidFill>
                  <a:schemeClr val="tx1"/>
                </a:solidFill>
                <a:latin typeface="Georgia" pitchFamily="18" charset="0"/>
              </a:defRPr>
            </a:lvl9pPr>
          </a:lstStyle>
          <a:p>
            <a:r>
              <a:rPr lang="es-MX" sz="2400" dirty="0" smtClean="0"/>
              <a:t>Compromisos cumplidos</a:t>
            </a:r>
            <a:endParaRPr lang="es-MX" sz="2400" dirty="0"/>
          </a:p>
        </p:txBody>
      </p:sp>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2</a:t>
            </a:fld>
            <a:endParaRPr lang="es-ES" dirty="0"/>
          </a:p>
        </p:txBody>
      </p:sp>
    </p:spTree>
    <p:extLst>
      <p:ext uri="{BB962C8B-B14F-4D97-AF65-F5344CB8AC3E}">
        <p14:creationId xmlns:p14="http://schemas.microsoft.com/office/powerpoint/2010/main" val="19750410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Título"/>
          <p:cNvSpPr txBox="1">
            <a:spLocks/>
          </p:cNvSpPr>
          <p:nvPr/>
        </p:nvSpPr>
        <p:spPr>
          <a:xfrm>
            <a:off x="288032" y="2132856"/>
            <a:ext cx="8604448" cy="21602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dirty="0" smtClean="0">
                <a:solidFill>
                  <a:prstClr val="black"/>
                </a:solidFill>
                <a:latin typeface="Georgia" panose="02040502050405020303" pitchFamily="18" charset="0"/>
              </a:rPr>
              <a:t>3. </a:t>
            </a:r>
            <a:r>
              <a:rPr lang="es-MX" sz="3200" b="1" dirty="0" smtClean="0">
                <a:solidFill>
                  <a:prstClr val="black"/>
                </a:solidFill>
                <a:latin typeface="Georgia" panose="02040502050405020303" pitchFamily="18" charset="0"/>
              </a:rPr>
              <a:t>Uso </a:t>
            </a:r>
            <a:r>
              <a:rPr lang="es-MX" sz="3200" b="1" dirty="0">
                <a:solidFill>
                  <a:prstClr val="black"/>
                </a:solidFill>
                <a:latin typeface="Georgia" panose="02040502050405020303" pitchFamily="18" charset="0"/>
              </a:rPr>
              <a:t>C</a:t>
            </a:r>
            <a:r>
              <a:rPr lang="es-MX" sz="3200" b="1" dirty="0" smtClean="0">
                <a:solidFill>
                  <a:prstClr val="black"/>
                </a:solidFill>
                <a:latin typeface="Georgia" panose="02040502050405020303" pitchFamily="18" charset="0"/>
              </a:rPr>
              <a:t>ompartido de Infraestructura y Equipamiento</a:t>
            </a:r>
            <a:endParaRPr lang="es-MX" sz="3200" b="1" i="1" dirty="0">
              <a:solidFill>
                <a:prstClr val="black"/>
              </a:solidFill>
              <a:latin typeface="Georgia" panose="02040502050405020303" pitchFamily="18" charset="0"/>
            </a:endParaRPr>
          </a:p>
        </p:txBody>
      </p:sp>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20</a:t>
            </a:fld>
            <a:endParaRPr lang="es-ES" dirty="0"/>
          </a:p>
        </p:txBody>
      </p:sp>
      <p:cxnSp>
        <p:nvCxnSpPr>
          <p:cNvPr id="4" name="3 Conector recto"/>
          <p:cNvCxnSpPr/>
          <p:nvPr/>
        </p:nvCxnSpPr>
        <p:spPr>
          <a:xfrm>
            <a:off x="539552" y="3933056"/>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5359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Título"/>
          <p:cNvSpPr txBox="1">
            <a:spLocks/>
          </p:cNvSpPr>
          <p:nvPr/>
        </p:nvSpPr>
        <p:spPr>
          <a:xfrm>
            <a:off x="288032" y="2852936"/>
            <a:ext cx="8604448" cy="21602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MX" sz="3600" b="1" i="1" dirty="0">
              <a:solidFill>
                <a:prstClr val="black"/>
              </a:solidFill>
              <a:latin typeface="Georgia" panose="02040502050405020303" pitchFamily="18" charset="0"/>
            </a:endParaRPr>
          </a:p>
        </p:txBody>
      </p:sp>
      <p:sp>
        <p:nvSpPr>
          <p:cNvPr id="4" name="12 CuadroTexto"/>
          <p:cNvSpPr txBox="1"/>
          <p:nvPr/>
        </p:nvSpPr>
        <p:spPr>
          <a:xfrm>
            <a:off x="1043608" y="260648"/>
            <a:ext cx="5976664" cy="830997"/>
          </a:xfrm>
          <a:prstGeom prst="rect">
            <a:avLst/>
          </a:prstGeom>
          <a:noFill/>
        </p:spPr>
        <p:txBody>
          <a:bodyPr wrap="square" rtlCol="0">
            <a:spAutoFit/>
          </a:bodyPr>
          <a:lstStyle/>
          <a:p>
            <a:pPr algn="ctr"/>
            <a:r>
              <a:rPr lang="es-MX" sz="2400" b="1" kern="0" dirty="0" smtClean="0">
                <a:solidFill>
                  <a:prstClr val="black"/>
                </a:solidFill>
                <a:latin typeface="Georgia" panose="02040502050405020303" pitchFamily="18" charset="0"/>
              </a:rPr>
              <a:t>Comisión de  Infraestructura y Equipamiento</a:t>
            </a:r>
          </a:p>
        </p:txBody>
      </p:sp>
      <p:sp>
        <p:nvSpPr>
          <p:cNvPr id="6" name="3 Marcador de contenido"/>
          <p:cNvSpPr txBox="1">
            <a:spLocks/>
          </p:cNvSpPr>
          <p:nvPr/>
        </p:nvSpPr>
        <p:spPr>
          <a:xfrm>
            <a:off x="467544" y="1511789"/>
            <a:ext cx="3744416" cy="2925323"/>
          </a:xfrm>
          <a:prstGeom prst="rect">
            <a:avLst/>
          </a:prstGeom>
          <a:ln w="31750">
            <a:solidFill>
              <a:srgbClr val="00B050"/>
            </a:solidFill>
            <a:prstDash val="dash"/>
          </a:ln>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s-MX" sz="2900" b="1" dirty="0" smtClean="0">
                <a:solidFill>
                  <a:prstClr val="black"/>
                </a:solidFill>
                <a:latin typeface="Georgia" panose="02040502050405020303" pitchFamily="18" charset="0"/>
                <a:ea typeface="Tahoma" pitchFamily="34" charset="0"/>
                <a:cs typeface="Tahoma" pitchFamily="34" charset="0"/>
              </a:rPr>
              <a:t>Objetivo</a:t>
            </a:r>
          </a:p>
          <a:p>
            <a:endParaRPr lang="es-MX" sz="2900" b="1" dirty="0">
              <a:solidFill>
                <a:prstClr val="black"/>
              </a:solidFill>
              <a:latin typeface="Georgia" panose="02040502050405020303" pitchFamily="18" charset="0"/>
              <a:ea typeface="Tahoma" pitchFamily="34" charset="0"/>
              <a:cs typeface="Tahoma" pitchFamily="34" charset="0"/>
            </a:endParaRPr>
          </a:p>
          <a:p>
            <a:pPr algn="just"/>
            <a:r>
              <a:rPr lang="es-MX" sz="2900" dirty="0" smtClean="0">
                <a:solidFill>
                  <a:prstClr val="black"/>
                </a:solidFill>
                <a:latin typeface="Georgia" panose="02040502050405020303" pitchFamily="18" charset="0"/>
                <a:ea typeface="Tahoma" pitchFamily="34" charset="0"/>
                <a:cs typeface="Tahoma" pitchFamily="34" charset="0"/>
              </a:rPr>
              <a:t>Aprovechar los recursos existentes en infraestructura y equipamiento de las instituciones de educación media superior, a través de </a:t>
            </a:r>
            <a:r>
              <a:rPr lang="es-MX" sz="2900" b="1" dirty="0" smtClean="0">
                <a:solidFill>
                  <a:prstClr val="black"/>
                </a:solidFill>
                <a:latin typeface="Georgia" panose="02040502050405020303" pitchFamily="18" charset="0"/>
                <a:ea typeface="Tahoma" pitchFamily="34" charset="0"/>
                <a:cs typeface="Tahoma" pitchFamily="34" charset="0"/>
              </a:rPr>
              <a:t>su uso eficiente, compartido, coordinado, y regulado,</a:t>
            </a:r>
            <a:r>
              <a:rPr lang="es-MX" sz="2900" dirty="0" smtClean="0">
                <a:solidFill>
                  <a:prstClr val="black"/>
                </a:solidFill>
                <a:latin typeface="Georgia" panose="02040502050405020303" pitchFamily="18" charset="0"/>
                <a:ea typeface="Tahoma" pitchFamily="34" charset="0"/>
                <a:cs typeface="Tahoma" pitchFamily="34" charset="0"/>
              </a:rPr>
              <a:t> con el propósito de apoyarse entre sí y solventar necesidades de los planteles que presentan déficit y carencias.</a:t>
            </a:r>
            <a:endParaRPr lang="es-MX" sz="2900" dirty="0" smtClean="0">
              <a:solidFill>
                <a:prstClr val="black">
                  <a:tint val="75000"/>
                </a:prstClr>
              </a:solidFill>
              <a:ea typeface="Tahoma" pitchFamily="34" charset="0"/>
              <a:cs typeface="Tahoma" pitchFamily="34" charset="0"/>
            </a:endParaRPr>
          </a:p>
          <a:p>
            <a:endParaRPr lang="es-MX" dirty="0">
              <a:solidFill>
                <a:prstClr val="black">
                  <a:tint val="75000"/>
                </a:prstClr>
              </a:solidFill>
            </a:endParaRPr>
          </a:p>
        </p:txBody>
      </p:sp>
      <p:pic>
        <p:nvPicPr>
          <p:cNvPr id="9" name="Picture 8" descr="2014-08-14 00.13.33.png"/>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6917"/>
          <a:stretch/>
        </p:blipFill>
        <p:spPr>
          <a:xfrm>
            <a:off x="4590256" y="1196753"/>
            <a:ext cx="4121696" cy="3286302"/>
          </a:xfrm>
          <a:prstGeom prst="rect">
            <a:avLst/>
          </a:prstGeom>
          <a:ln>
            <a:noFill/>
          </a:ln>
          <a:effectLst>
            <a:softEdge rad="112500"/>
          </a:effectLst>
        </p:spPr>
      </p:pic>
      <p:sp>
        <p:nvSpPr>
          <p:cNvPr id="10" name="Content Placeholder 6"/>
          <p:cNvSpPr txBox="1">
            <a:spLocks/>
          </p:cNvSpPr>
          <p:nvPr/>
        </p:nvSpPr>
        <p:spPr>
          <a:xfrm>
            <a:off x="0" y="4483055"/>
            <a:ext cx="9036496" cy="1970281"/>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endParaRPr lang="es-MX" sz="1400" b="1" dirty="0" smtClean="0">
              <a:solidFill>
                <a:srgbClr val="800000"/>
              </a:solidFill>
              <a:latin typeface="Georgia"/>
              <a:cs typeface="Georgia"/>
            </a:endParaRPr>
          </a:p>
          <a:p>
            <a:pPr marL="0" indent="0" algn="ctr">
              <a:buFont typeface="Arial"/>
              <a:buNone/>
            </a:pPr>
            <a:r>
              <a:rPr lang="es-MX" sz="1600" b="1" dirty="0" smtClean="0">
                <a:solidFill>
                  <a:prstClr val="black"/>
                </a:solidFill>
                <a:latin typeface="Georgia"/>
                <a:cs typeface="Georgia"/>
              </a:rPr>
              <a:t>Sistema de Información de Infraestructura y Equipamiento para </a:t>
            </a:r>
            <a:r>
              <a:rPr lang="es-MX" sz="1600" b="1" dirty="0">
                <a:solidFill>
                  <a:prstClr val="black"/>
                </a:solidFill>
                <a:latin typeface="Georgia"/>
                <a:cs typeface="Georgia"/>
              </a:rPr>
              <a:t>l</a:t>
            </a:r>
            <a:r>
              <a:rPr lang="es-MX" sz="1600" b="1" dirty="0" smtClean="0">
                <a:solidFill>
                  <a:prstClr val="black"/>
                </a:solidFill>
                <a:latin typeface="Georgia"/>
                <a:cs typeface="Georgia"/>
              </a:rPr>
              <a:t>a Educación Media Superior (SIPIEMS)</a:t>
            </a:r>
          </a:p>
          <a:p>
            <a:pPr marL="0" indent="0" algn="ctr">
              <a:buFont typeface="Arial"/>
              <a:buNone/>
            </a:pPr>
            <a:endParaRPr lang="es-MX" sz="1600" b="1" dirty="0" smtClean="0">
              <a:solidFill>
                <a:srgbClr val="800000"/>
              </a:solidFill>
              <a:latin typeface="Georgia"/>
              <a:cs typeface="Georgia"/>
            </a:endParaRPr>
          </a:p>
          <a:p>
            <a:pPr marL="0" indent="0" algn="just">
              <a:buFont typeface="Arial"/>
              <a:buNone/>
            </a:pPr>
            <a:r>
              <a:rPr lang="es-MX" sz="1600" dirty="0" smtClean="0">
                <a:solidFill>
                  <a:sysClr val="windowText" lastClr="000000"/>
                </a:solidFill>
                <a:latin typeface="Georgia"/>
                <a:cs typeface="Georgia"/>
              </a:rPr>
              <a:t>Registro y actualización de la información sobre espacios, equipamiento, así como servicios disponibles por parte de los plantes de Educación Media Superior. </a:t>
            </a:r>
          </a:p>
          <a:p>
            <a:pPr marL="0" indent="0" algn="just">
              <a:buFont typeface="Arial"/>
              <a:buNone/>
            </a:pPr>
            <a:endParaRPr lang="es-MX" sz="1600" dirty="0" smtClean="0">
              <a:solidFill>
                <a:sysClr val="windowText" lastClr="000000"/>
              </a:solidFill>
              <a:latin typeface="Georgia"/>
              <a:cs typeface="Georgia"/>
            </a:endParaRPr>
          </a:p>
          <a:p>
            <a:pPr marL="0" indent="0" algn="ctr">
              <a:buFont typeface="Arial"/>
              <a:buNone/>
            </a:pPr>
            <a:r>
              <a:rPr lang="es-MX" sz="1600" b="1" dirty="0" smtClean="0">
                <a:solidFill>
                  <a:srgbClr val="4BACC6">
                    <a:lumMod val="75000"/>
                  </a:srgbClr>
                </a:solidFill>
                <a:latin typeface="Georgia"/>
                <a:cs typeface="Georgia"/>
                <a:hlinkClick r:id="rId4"/>
              </a:rPr>
              <a:t>http://www.piems.sems.gob.mx/</a:t>
            </a:r>
            <a:endParaRPr lang="es-MX" sz="1600" b="1" dirty="0" smtClean="0">
              <a:solidFill>
                <a:srgbClr val="4BACC6">
                  <a:lumMod val="75000"/>
                </a:srgbClr>
              </a:solidFill>
              <a:latin typeface="Georgia"/>
              <a:cs typeface="Georgia"/>
            </a:endParaRPr>
          </a:p>
          <a:p>
            <a:pPr marL="0" indent="0" algn="just">
              <a:buFont typeface="Arial"/>
              <a:buNone/>
            </a:pPr>
            <a:endParaRPr lang="en-US" sz="1600" dirty="0" smtClean="0">
              <a:solidFill>
                <a:sysClr val="windowText" lastClr="000000"/>
              </a:solidFill>
              <a:latin typeface="Georgia"/>
              <a:cs typeface="Georgia"/>
            </a:endParaRPr>
          </a:p>
          <a:p>
            <a:pPr marL="0" indent="0">
              <a:buFont typeface="Arial"/>
              <a:buNone/>
            </a:pPr>
            <a:endParaRPr lang="en-US" sz="1400" dirty="0">
              <a:solidFill>
                <a:sysClr val="windowText" lastClr="000000"/>
              </a:solidFill>
            </a:endParaRPr>
          </a:p>
        </p:txBody>
      </p:sp>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21</a:t>
            </a:fld>
            <a:endParaRPr lang="es-ES" dirty="0"/>
          </a:p>
        </p:txBody>
      </p:sp>
    </p:spTree>
    <p:extLst>
      <p:ext uri="{BB962C8B-B14F-4D97-AF65-F5344CB8AC3E}">
        <p14:creationId xmlns:p14="http://schemas.microsoft.com/office/powerpoint/2010/main" val="7573374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323663" y="1700808"/>
            <a:ext cx="3960440" cy="3816424"/>
          </a:xfrm>
          <a:prstGeom prst="rect">
            <a:avLst/>
          </a:prstGeom>
          <a:ln w="31750">
            <a:solidFill>
              <a:srgbClr val="00B050"/>
            </a:solidFill>
            <a:prstDash val="dash"/>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Font typeface="Arial"/>
              <a:buNone/>
            </a:pPr>
            <a:r>
              <a:rPr lang="es-MX" sz="1600" b="1" dirty="0" smtClean="0">
                <a:solidFill>
                  <a:prstClr val="black"/>
                </a:solidFill>
                <a:latin typeface="Georgia"/>
                <a:ea typeface="Tahoma" pitchFamily="34" charset="0"/>
                <a:cs typeface="Georgia"/>
              </a:rPr>
              <a:t>Sistema de Consulta y </a:t>
            </a:r>
            <a:r>
              <a:rPr lang="es-MX" sz="1600" b="1" dirty="0">
                <a:solidFill>
                  <a:prstClr val="black"/>
                </a:solidFill>
                <a:latin typeface="Georgia"/>
                <a:ea typeface="Tahoma" pitchFamily="34" charset="0"/>
                <a:cs typeface="Georgia"/>
              </a:rPr>
              <a:t>S</a:t>
            </a:r>
            <a:r>
              <a:rPr lang="es-MX" sz="1600" b="1" dirty="0" smtClean="0">
                <a:solidFill>
                  <a:prstClr val="black"/>
                </a:solidFill>
                <a:latin typeface="Georgia"/>
                <a:ea typeface="Tahoma" pitchFamily="34" charset="0"/>
                <a:cs typeface="Georgia"/>
              </a:rPr>
              <a:t>olicitud de Infraestructura y Equipamiento del ECEMS</a:t>
            </a:r>
          </a:p>
          <a:p>
            <a:pPr marL="0" indent="0" algn="just">
              <a:buFont typeface="Arial"/>
              <a:buNone/>
            </a:pPr>
            <a:endParaRPr lang="es-MX" sz="1600" b="1" dirty="0" smtClean="0">
              <a:solidFill>
                <a:prstClr val="black"/>
              </a:solidFill>
              <a:latin typeface="Georgia"/>
              <a:ea typeface="Tahoma" pitchFamily="34" charset="0"/>
              <a:cs typeface="Georgia"/>
            </a:endParaRPr>
          </a:p>
          <a:p>
            <a:pPr marL="0" indent="0" algn="just">
              <a:buFont typeface="Arial"/>
              <a:buNone/>
            </a:pPr>
            <a:r>
              <a:rPr lang="es-MX" sz="1600" dirty="0" smtClean="0">
                <a:solidFill>
                  <a:prstClr val="black"/>
                </a:solidFill>
                <a:latin typeface="Georgia"/>
                <a:cs typeface="Georgia"/>
              </a:rPr>
              <a:t>Permite realizar la consulta utilizando dos criterios:  Centro de Trabajo (CCT) y por tipo de instalaciones existentes en el plantel:</a:t>
            </a:r>
            <a:r>
              <a:rPr lang="es-MX" sz="1600" dirty="0">
                <a:solidFill>
                  <a:prstClr val="black"/>
                </a:solidFill>
                <a:latin typeface="Georgia"/>
                <a:cs typeface="Georgia"/>
              </a:rPr>
              <a:t> </a:t>
            </a:r>
            <a:r>
              <a:rPr lang="es-MX" sz="1600" dirty="0" smtClean="0">
                <a:solidFill>
                  <a:prstClr val="black"/>
                </a:solidFill>
                <a:latin typeface="Georgia"/>
                <a:cs typeface="Georgia"/>
              </a:rPr>
              <a:t>deportivas, auditorios, laboratorios, talleres, aulas, salas de tecnologías de los planteles.</a:t>
            </a:r>
          </a:p>
          <a:p>
            <a:pPr marL="0" indent="0" algn="just">
              <a:buFont typeface="Arial"/>
              <a:buNone/>
            </a:pPr>
            <a:endParaRPr lang="es-MX" sz="1600" dirty="0" smtClean="0">
              <a:solidFill>
                <a:prstClr val="black"/>
              </a:solidFill>
              <a:latin typeface="Georgia"/>
              <a:cs typeface="Georgia"/>
            </a:endParaRPr>
          </a:p>
          <a:p>
            <a:pPr marL="0" indent="0" algn="just">
              <a:buFont typeface="Arial"/>
              <a:buNone/>
            </a:pPr>
            <a:r>
              <a:rPr lang="es-MX" sz="1600" b="1" dirty="0" smtClean="0">
                <a:solidFill>
                  <a:prstClr val="black"/>
                </a:solidFill>
                <a:latin typeface="Georgia"/>
                <a:ea typeface="Tahoma" pitchFamily="34" charset="0"/>
                <a:cs typeface="Georgia"/>
                <a:hlinkClick r:id="rId2"/>
              </a:rPr>
              <a:t>http://148.207.17.6/infraestructura </a:t>
            </a:r>
            <a:endParaRPr lang="es-MX" sz="1600" b="1" dirty="0" smtClean="0">
              <a:solidFill>
                <a:prstClr val="black"/>
              </a:solidFill>
              <a:latin typeface="Georgia"/>
              <a:ea typeface="Tahoma" pitchFamily="34" charset="0"/>
              <a:cs typeface="Georgia"/>
            </a:endParaRPr>
          </a:p>
          <a:p>
            <a:pPr marL="0" indent="0" algn="just">
              <a:buFont typeface="Arial"/>
              <a:buNone/>
            </a:pPr>
            <a:endParaRPr lang="en-US" sz="1600" dirty="0">
              <a:solidFill>
                <a:prstClr val="black"/>
              </a:solidFill>
              <a:latin typeface="Georgia"/>
              <a:cs typeface="Georgia"/>
            </a:endParaRPr>
          </a:p>
        </p:txBody>
      </p:sp>
      <p:sp>
        <p:nvSpPr>
          <p:cNvPr id="5" name="Content Placeholder 6"/>
          <p:cNvSpPr txBox="1">
            <a:spLocks/>
          </p:cNvSpPr>
          <p:nvPr/>
        </p:nvSpPr>
        <p:spPr>
          <a:xfrm>
            <a:off x="4672437" y="1340768"/>
            <a:ext cx="4139952" cy="334620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s-MX" sz="1600" b="1" dirty="0" smtClean="0">
                <a:solidFill>
                  <a:prstClr val="black"/>
                </a:solidFill>
                <a:latin typeface="Georgia"/>
                <a:cs typeface="Georgia"/>
              </a:rPr>
              <a:t>Herramientas de Apoyo para Realizar el Proceso de Captura de Información y Consulta </a:t>
            </a:r>
            <a:r>
              <a:rPr lang="es-MX" sz="1600" b="1" dirty="0">
                <a:solidFill>
                  <a:prstClr val="black"/>
                </a:solidFill>
                <a:latin typeface="Georgia"/>
                <a:cs typeface="Georgia"/>
              </a:rPr>
              <a:t>d</a:t>
            </a:r>
            <a:r>
              <a:rPr lang="es-MX" sz="1600" b="1" dirty="0" smtClean="0">
                <a:solidFill>
                  <a:prstClr val="black"/>
                </a:solidFill>
                <a:latin typeface="Georgia"/>
                <a:cs typeface="Georgia"/>
              </a:rPr>
              <a:t>e Espacios Físicos: </a:t>
            </a:r>
          </a:p>
          <a:p>
            <a:pPr marL="0" indent="0" algn="just">
              <a:buFont typeface="Arial"/>
              <a:buNone/>
            </a:pPr>
            <a:endParaRPr lang="es-MX" sz="1400" b="1" dirty="0" smtClean="0">
              <a:solidFill>
                <a:prstClr val="black"/>
              </a:solidFill>
              <a:latin typeface="Georgia"/>
              <a:cs typeface="Georgia"/>
            </a:endParaRPr>
          </a:p>
          <a:p>
            <a:pPr algn="just"/>
            <a:r>
              <a:rPr lang="es-MX" sz="1600" dirty="0" smtClean="0">
                <a:solidFill>
                  <a:prstClr val="black"/>
                </a:solidFill>
                <a:latin typeface="Georgia"/>
                <a:cs typeface="Georgia"/>
              </a:rPr>
              <a:t>Manual del Sistema de Información del Programa de Infraestructura para Educación Media Superior</a:t>
            </a:r>
            <a:r>
              <a:rPr lang="es-ES_tradnl" sz="1600" dirty="0" smtClean="0">
                <a:solidFill>
                  <a:prstClr val="black"/>
                </a:solidFill>
                <a:latin typeface="Georgia"/>
                <a:cs typeface="Georgia"/>
              </a:rPr>
              <a:t> </a:t>
            </a:r>
            <a:r>
              <a:rPr lang="es-MX" sz="1600" dirty="0" smtClean="0">
                <a:solidFill>
                  <a:prstClr val="black"/>
                </a:solidFill>
                <a:latin typeface="Georgia"/>
                <a:cs typeface="Georgia"/>
              </a:rPr>
              <a:t>(SIPIEMS) </a:t>
            </a:r>
            <a:endParaRPr lang="es-ES_tradnl" sz="1600" dirty="0" smtClean="0">
              <a:solidFill>
                <a:prstClr val="black"/>
              </a:solidFill>
              <a:latin typeface="Georgia"/>
              <a:cs typeface="Georgia"/>
            </a:endParaRPr>
          </a:p>
          <a:p>
            <a:pPr marL="0" indent="0" algn="just">
              <a:buFont typeface="Arial"/>
              <a:buNone/>
            </a:pPr>
            <a:endParaRPr lang="es-MX" sz="1600" dirty="0" smtClean="0">
              <a:solidFill>
                <a:prstClr val="black"/>
              </a:solidFill>
              <a:latin typeface="Georgia"/>
              <a:cs typeface="Georgia"/>
            </a:endParaRPr>
          </a:p>
          <a:p>
            <a:pPr algn="just"/>
            <a:r>
              <a:rPr lang="es-MX" sz="1600" dirty="0" smtClean="0">
                <a:solidFill>
                  <a:prstClr val="black"/>
                </a:solidFill>
                <a:latin typeface="Georgia"/>
                <a:cs typeface="Georgia"/>
              </a:rPr>
              <a:t>Manual de Consulta de Infraestructura (espacios físicos) y Equipamiento del Espacio Común de Educación Media superior (ECEMS)</a:t>
            </a:r>
            <a:r>
              <a:rPr lang="es-MX" sz="1400" b="1" dirty="0" smtClean="0">
                <a:solidFill>
                  <a:prstClr val="black"/>
                </a:solidFill>
                <a:latin typeface="Georgia"/>
                <a:cs typeface="Georgia"/>
              </a:rPr>
              <a:t> </a:t>
            </a:r>
          </a:p>
          <a:p>
            <a:pPr marL="0" indent="0" algn="just">
              <a:buFont typeface="Arial"/>
              <a:buNone/>
            </a:pPr>
            <a:endParaRPr lang="es-MX" sz="1600" dirty="0">
              <a:solidFill>
                <a:srgbClr val="595959"/>
              </a:solidFill>
              <a:latin typeface="Georgia"/>
              <a:cs typeface="Georgia"/>
            </a:endParaRPr>
          </a:p>
        </p:txBody>
      </p:sp>
      <p:sp>
        <p:nvSpPr>
          <p:cNvPr id="6" name="12 CuadroTexto"/>
          <p:cNvSpPr txBox="1"/>
          <p:nvPr/>
        </p:nvSpPr>
        <p:spPr>
          <a:xfrm>
            <a:off x="288032" y="116632"/>
            <a:ext cx="6948264" cy="954107"/>
          </a:xfrm>
          <a:prstGeom prst="rect">
            <a:avLst/>
          </a:prstGeom>
          <a:noFill/>
        </p:spPr>
        <p:txBody>
          <a:bodyPr wrap="square" rtlCol="0">
            <a:spAutoFit/>
          </a:bodyPr>
          <a:lstStyle/>
          <a:p>
            <a:pPr algn="ctr"/>
            <a:r>
              <a:rPr lang="es-MX" sz="2800" b="1" kern="0" dirty="0" smtClean="0">
                <a:solidFill>
                  <a:prstClr val="black"/>
                </a:solidFill>
                <a:latin typeface="Georgia" pitchFamily="18" charset="0"/>
              </a:rPr>
              <a:t>Comisión de Infraestructura y Equipamiento</a:t>
            </a:r>
          </a:p>
        </p:txBody>
      </p:sp>
      <p:pic>
        <p:nvPicPr>
          <p:cNvPr id="9" name="Picture 1" descr="manuales_infraes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05781" y="4931971"/>
            <a:ext cx="2112438" cy="1351232"/>
          </a:xfrm>
          <a:prstGeom prst="rect">
            <a:avLst/>
          </a:prstGeom>
        </p:spPr>
      </p:pic>
      <p:pic>
        <p:nvPicPr>
          <p:cNvPr id="10" name="Picture 5" descr="infraestructura.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160" y="4844869"/>
            <a:ext cx="1963623" cy="1577669"/>
          </a:xfrm>
          <a:prstGeom prst="rect">
            <a:avLst/>
          </a:prstGeom>
        </p:spPr>
      </p:pic>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22</a:t>
            </a:fld>
            <a:endParaRPr lang="es-ES" dirty="0"/>
          </a:p>
        </p:txBody>
      </p:sp>
    </p:spTree>
    <p:extLst>
      <p:ext uri="{BB962C8B-B14F-4D97-AF65-F5344CB8AC3E}">
        <p14:creationId xmlns:p14="http://schemas.microsoft.com/office/powerpoint/2010/main" val="1760175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Título"/>
          <p:cNvSpPr txBox="1">
            <a:spLocks/>
          </p:cNvSpPr>
          <p:nvPr/>
        </p:nvSpPr>
        <p:spPr>
          <a:xfrm>
            <a:off x="432048" y="2060848"/>
            <a:ext cx="8460432" cy="21602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2800" b="1" dirty="0" smtClean="0">
                <a:solidFill>
                  <a:prstClr val="black"/>
                </a:solidFill>
                <a:latin typeface="Georgia"/>
                <a:cs typeface="Georgia"/>
              </a:rPr>
              <a:t>4. </a:t>
            </a:r>
            <a:r>
              <a:rPr lang="es-MX" sz="3200" b="1" dirty="0" smtClean="0">
                <a:solidFill>
                  <a:prstClr val="black"/>
                </a:solidFill>
                <a:latin typeface="Georgia"/>
                <a:cs typeface="Georgia"/>
              </a:rPr>
              <a:t>Realización conjunta de actividades artísticas, culturales y deportivas</a:t>
            </a:r>
            <a:endParaRPr lang="es-MX" sz="3200" b="1" i="1" dirty="0">
              <a:solidFill>
                <a:prstClr val="black"/>
              </a:solidFill>
              <a:latin typeface="Georgia"/>
              <a:cs typeface="Georgia"/>
            </a:endParaRPr>
          </a:p>
        </p:txBody>
      </p:sp>
      <p:pic>
        <p:nvPicPr>
          <p:cNvPr id="5" name="Picture 2" descr="C:\Users\Carlos Flores\Pictures\JAROCHO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4077072"/>
            <a:ext cx="2664607" cy="15725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3" descr="C:\Users\Carlos Flores\Pictures\CONADEMS\CONADEMS 2013\NACIONAL 2013\SEXTO DÍA DE COMPETENCIAS\P111092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4067085"/>
            <a:ext cx="2376264" cy="15941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23</a:t>
            </a:fld>
            <a:endParaRPr lang="es-ES" dirty="0"/>
          </a:p>
        </p:txBody>
      </p:sp>
    </p:spTree>
    <p:extLst>
      <p:ext uri="{BB962C8B-B14F-4D97-AF65-F5344CB8AC3E}">
        <p14:creationId xmlns:p14="http://schemas.microsoft.com/office/powerpoint/2010/main" val="13237278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1506270"/>
            <a:ext cx="7272808" cy="338554"/>
          </a:xfrm>
          <a:prstGeom prst="rect">
            <a:avLst/>
          </a:prstGeom>
          <a:ln w="31750">
            <a:solidFill>
              <a:srgbClr val="00B050"/>
            </a:solidFill>
            <a:prstDash val="dash"/>
          </a:ln>
        </p:spPr>
        <p:txBody>
          <a:bodyPr wrap="square">
            <a:spAutoFit/>
          </a:bodyPr>
          <a:lstStyle/>
          <a:p>
            <a:pPr algn="just"/>
            <a:r>
              <a:rPr lang="es-MX" sz="1600" dirty="0">
                <a:solidFill>
                  <a:prstClr val="black"/>
                </a:solidFill>
                <a:latin typeface="Georgia" panose="02040502050405020303" pitchFamily="18" charset="0"/>
              </a:rPr>
              <a:t>Realización de un Evento Nacional Deportivo de la Educación Media </a:t>
            </a:r>
            <a:r>
              <a:rPr lang="es-MX" sz="1600" dirty="0" smtClean="0">
                <a:solidFill>
                  <a:prstClr val="black"/>
                </a:solidFill>
                <a:latin typeface="Georgia" panose="02040502050405020303" pitchFamily="18" charset="0"/>
              </a:rPr>
              <a:t>Superior</a:t>
            </a:r>
            <a:endParaRPr lang="es-MX" sz="1600" dirty="0">
              <a:solidFill>
                <a:prstClr val="black"/>
              </a:solidFill>
              <a:latin typeface="Georgia" panose="02040502050405020303" pitchFamily="18" charset="0"/>
            </a:endParaRPr>
          </a:p>
        </p:txBody>
      </p:sp>
      <p:sp>
        <p:nvSpPr>
          <p:cNvPr id="10" name="5 Rectángulo"/>
          <p:cNvSpPr/>
          <p:nvPr/>
        </p:nvSpPr>
        <p:spPr>
          <a:xfrm>
            <a:off x="3410580" y="2636912"/>
            <a:ext cx="2520280" cy="3754874"/>
          </a:xfrm>
          <a:prstGeom prst="rect">
            <a:avLst/>
          </a:prstGeom>
        </p:spPr>
        <p:txBody>
          <a:bodyPr wrap="square">
            <a:spAutoFit/>
          </a:bodyPr>
          <a:lstStyle/>
          <a:p>
            <a:pPr marL="171450" indent="-171450" algn="just" eaLnBrk="0" fontAlgn="base" hangingPunct="0">
              <a:spcBef>
                <a:spcPct val="0"/>
              </a:spcBef>
              <a:spcAft>
                <a:spcPct val="0"/>
              </a:spcAft>
              <a:buFont typeface="Arial" pitchFamily="34" charset="0"/>
              <a:buChar char="•"/>
            </a:pPr>
            <a:r>
              <a:rPr lang="es-MX" sz="1400" dirty="0" smtClean="0">
                <a:solidFill>
                  <a:prstClr val="black"/>
                </a:solidFill>
                <a:latin typeface="Georgia" panose="02040502050405020303" pitchFamily="18" charset="0"/>
                <a:cs typeface="Arial" charset="0"/>
              </a:rPr>
              <a:t>32 Entidades representativo de todos los</a:t>
            </a:r>
          </a:p>
          <a:p>
            <a:pPr algn="just" eaLnBrk="0" fontAlgn="base" hangingPunct="0">
              <a:spcBef>
                <a:spcPct val="0"/>
              </a:spcBef>
              <a:spcAft>
                <a:spcPct val="0"/>
              </a:spcAft>
            </a:pPr>
            <a:r>
              <a:rPr lang="es-MX" sz="1400" dirty="0" smtClean="0">
                <a:solidFill>
                  <a:prstClr val="black"/>
                </a:solidFill>
                <a:latin typeface="Georgia" panose="02040502050405020303" pitchFamily="18" charset="0"/>
                <a:cs typeface="Arial" charset="0"/>
              </a:rPr>
              <a:t>    subsistemas de EMS</a:t>
            </a:r>
          </a:p>
          <a:p>
            <a:pPr marL="171450" indent="-171450" algn="just" eaLnBrk="0" fontAlgn="base" hangingPunct="0">
              <a:spcBef>
                <a:spcPct val="0"/>
              </a:spcBef>
              <a:spcAft>
                <a:spcPct val="0"/>
              </a:spcAft>
              <a:buFont typeface="Arial" pitchFamily="34" charset="0"/>
              <a:buChar char="•"/>
            </a:pPr>
            <a:endParaRPr lang="es-MX" sz="1400" dirty="0">
              <a:solidFill>
                <a:prstClr val="black"/>
              </a:solidFill>
              <a:latin typeface="Georgia" panose="02040502050405020303" pitchFamily="18" charset="0"/>
              <a:cs typeface="Arial" charset="0"/>
            </a:endParaRPr>
          </a:p>
          <a:p>
            <a:pPr marL="171450" indent="-171450" algn="just" eaLnBrk="0" fontAlgn="base" hangingPunct="0">
              <a:spcBef>
                <a:spcPct val="0"/>
              </a:spcBef>
              <a:spcAft>
                <a:spcPct val="0"/>
              </a:spcAft>
              <a:buFont typeface="Arial" pitchFamily="34" charset="0"/>
              <a:buChar char="•"/>
            </a:pPr>
            <a:r>
              <a:rPr lang="es-MX" sz="1400" dirty="0" smtClean="0">
                <a:solidFill>
                  <a:prstClr val="black"/>
                </a:solidFill>
                <a:latin typeface="Georgia" panose="02040502050405020303" pitchFamily="18" charset="0"/>
                <a:cs typeface="Arial" charset="0"/>
              </a:rPr>
              <a:t>Mas de 4 millones de estudiantes</a:t>
            </a:r>
          </a:p>
          <a:p>
            <a:pPr marL="171450" indent="-171450" algn="just" eaLnBrk="0" fontAlgn="base" hangingPunct="0">
              <a:spcBef>
                <a:spcPct val="0"/>
              </a:spcBef>
              <a:spcAft>
                <a:spcPct val="0"/>
              </a:spcAft>
              <a:buFont typeface="Arial" pitchFamily="34" charset="0"/>
              <a:buChar char="•"/>
            </a:pPr>
            <a:endParaRPr lang="es-MX" sz="1400" dirty="0">
              <a:solidFill>
                <a:prstClr val="black"/>
              </a:solidFill>
              <a:latin typeface="Georgia" panose="02040502050405020303" pitchFamily="18" charset="0"/>
              <a:cs typeface="Arial" charset="0"/>
            </a:endParaRPr>
          </a:p>
          <a:p>
            <a:pPr marL="171450" indent="-171450" algn="just" eaLnBrk="0" fontAlgn="base" hangingPunct="0">
              <a:spcBef>
                <a:spcPct val="0"/>
              </a:spcBef>
              <a:spcAft>
                <a:spcPct val="0"/>
              </a:spcAft>
              <a:buFont typeface="Arial" pitchFamily="34" charset="0"/>
              <a:buChar char="•"/>
            </a:pPr>
            <a:r>
              <a:rPr lang="es-MX" sz="1400" dirty="0" smtClean="0">
                <a:solidFill>
                  <a:prstClr val="black"/>
                </a:solidFill>
                <a:latin typeface="Georgia" panose="02040502050405020303" pitchFamily="18" charset="0"/>
                <a:cs typeface="Arial" charset="0"/>
              </a:rPr>
              <a:t>Difusión y fomento de la  actividad deportiva para mas de 4 millones de alumnos</a:t>
            </a:r>
          </a:p>
          <a:p>
            <a:pPr marL="171450" indent="-171450" algn="just" eaLnBrk="0" fontAlgn="base" hangingPunct="0">
              <a:spcBef>
                <a:spcPct val="0"/>
              </a:spcBef>
              <a:spcAft>
                <a:spcPct val="0"/>
              </a:spcAft>
              <a:buFont typeface="Arial" pitchFamily="34" charset="0"/>
              <a:buChar char="•"/>
            </a:pPr>
            <a:endParaRPr lang="es-MX" sz="1400" dirty="0" smtClean="0">
              <a:solidFill>
                <a:prstClr val="black"/>
              </a:solidFill>
              <a:latin typeface="Georgia" panose="02040502050405020303" pitchFamily="18" charset="0"/>
              <a:cs typeface="Arial" charset="0"/>
            </a:endParaRPr>
          </a:p>
          <a:p>
            <a:pPr marL="171450" indent="-171450" algn="just" eaLnBrk="0" fontAlgn="base" hangingPunct="0">
              <a:spcBef>
                <a:spcPct val="0"/>
              </a:spcBef>
              <a:spcAft>
                <a:spcPct val="0"/>
              </a:spcAft>
              <a:buFont typeface="Arial" pitchFamily="34" charset="0"/>
              <a:buChar char="•"/>
            </a:pPr>
            <a:r>
              <a:rPr lang="es-MX" sz="1400" dirty="0" smtClean="0">
                <a:solidFill>
                  <a:prstClr val="black"/>
                </a:solidFill>
                <a:latin typeface="Georgia" panose="02040502050405020303" pitchFamily="18" charset="0"/>
                <a:cs typeface="Arial" charset="0"/>
              </a:rPr>
              <a:t>Visorias de expertos para detección y promoción de talentos deportivos</a:t>
            </a:r>
          </a:p>
          <a:p>
            <a:pPr marL="171450" indent="-171450" algn="just" eaLnBrk="0" fontAlgn="base" hangingPunct="0">
              <a:spcBef>
                <a:spcPct val="0"/>
              </a:spcBef>
              <a:spcAft>
                <a:spcPct val="0"/>
              </a:spcAft>
              <a:buFont typeface="Arial" pitchFamily="34" charset="0"/>
              <a:buChar char="•"/>
            </a:pPr>
            <a:endParaRPr lang="es-MX" sz="1400" dirty="0">
              <a:solidFill>
                <a:prstClr val="black"/>
              </a:solidFill>
              <a:latin typeface="Georgia" panose="02040502050405020303" pitchFamily="18" charset="0"/>
              <a:cs typeface="Arial" charset="0"/>
            </a:endParaRPr>
          </a:p>
          <a:p>
            <a:pPr marL="171450" indent="-171450" algn="just" eaLnBrk="0" fontAlgn="base" hangingPunct="0">
              <a:spcBef>
                <a:spcPct val="0"/>
              </a:spcBef>
              <a:spcAft>
                <a:spcPct val="0"/>
              </a:spcAft>
              <a:buFont typeface="Arial" pitchFamily="34" charset="0"/>
              <a:buChar char="•"/>
            </a:pPr>
            <a:endParaRPr lang="es-MX" sz="1400" dirty="0">
              <a:solidFill>
                <a:prstClr val="black"/>
              </a:solidFill>
              <a:latin typeface="Georgia" panose="02040502050405020303" pitchFamily="18" charset="0"/>
              <a:cs typeface="Arial" charset="0"/>
            </a:endParaRPr>
          </a:p>
        </p:txBody>
      </p:sp>
      <p:sp>
        <p:nvSpPr>
          <p:cNvPr id="11" name="12 Rectángulo"/>
          <p:cNvSpPr/>
          <p:nvPr/>
        </p:nvSpPr>
        <p:spPr>
          <a:xfrm>
            <a:off x="6278893" y="2686853"/>
            <a:ext cx="2448272" cy="3539430"/>
          </a:xfrm>
          <a:prstGeom prst="rect">
            <a:avLst/>
          </a:prstGeom>
        </p:spPr>
        <p:txBody>
          <a:bodyPr wrap="square">
            <a:spAutoFit/>
          </a:bodyPr>
          <a:lstStyle/>
          <a:p>
            <a:pPr marL="228600" indent="-228600" algn="just" eaLnBrk="0" fontAlgn="base" hangingPunct="0">
              <a:spcBef>
                <a:spcPct val="0"/>
              </a:spcBef>
              <a:spcAft>
                <a:spcPct val="0"/>
              </a:spcAft>
              <a:buFont typeface="+mj-lt"/>
              <a:buAutoNum type="arabicPeriod"/>
            </a:pPr>
            <a:r>
              <a:rPr lang="es-MX" sz="1400" dirty="0" smtClean="0">
                <a:solidFill>
                  <a:prstClr val="black"/>
                </a:solidFill>
                <a:latin typeface="Georgia" panose="02040502050405020303" pitchFamily="18" charset="0"/>
                <a:cs typeface="Arial" charset="0"/>
              </a:rPr>
              <a:t>Comisión Nacional de Cultura Física y Deporte</a:t>
            </a:r>
          </a:p>
          <a:p>
            <a:pPr marL="228600" indent="-228600" algn="just" eaLnBrk="0" fontAlgn="base" hangingPunct="0">
              <a:spcBef>
                <a:spcPct val="0"/>
              </a:spcBef>
              <a:spcAft>
                <a:spcPct val="0"/>
              </a:spcAft>
              <a:buFont typeface="+mj-lt"/>
              <a:buAutoNum type="arabicPeriod"/>
            </a:pPr>
            <a:endParaRPr lang="es-MX" sz="1400" dirty="0">
              <a:solidFill>
                <a:prstClr val="black"/>
              </a:solidFill>
              <a:latin typeface="Georgia" panose="02040502050405020303" pitchFamily="18" charset="0"/>
              <a:cs typeface="Arial" charset="0"/>
            </a:endParaRPr>
          </a:p>
          <a:p>
            <a:pPr marL="228600" indent="-228600" algn="just" eaLnBrk="0" fontAlgn="base" hangingPunct="0">
              <a:spcBef>
                <a:spcPct val="0"/>
              </a:spcBef>
              <a:spcAft>
                <a:spcPct val="0"/>
              </a:spcAft>
              <a:buFont typeface="+mj-lt"/>
              <a:buAutoNum type="arabicPeriod"/>
            </a:pPr>
            <a:r>
              <a:rPr lang="es-MX" sz="1400" dirty="0" smtClean="0">
                <a:solidFill>
                  <a:prstClr val="black"/>
                </a:solidFill>
                <a:latin typeface="Georgia" panose="02040502050405020303" pitchFamily="18" charset="0"/>
                <a:cs typeface="Arial" charset="0"/>
              </a:rPr>
              <a:t>Consejo Nacional para el Desarrollo del Deporte en la Educación Media Superior</a:t>
            </a:r>
          </a:p>
          <a:p>
            <a:pPr marL="228600" indent="-228600" algn="just" eaLnBrk="0" fontAlgn="base" hangingPunct="0">
              <a:spcBef>
                <a:spcPct val="0"/>
              </a:spcBef>
              <a:spcAft>
                <a:spcPct val="0"/>
              </a:spcAft>
              <a:buFont typeface="+mj-lt"/>
              <a:buAutoNum type="arabicPeriod"/>
            </a:pPr>
            <a:endParaRPr lang="es-MX" sz="1400" dirty="0">
              <a:solidFill>
                <a:prstClr val="black"/>
              </a:solidFill>
              <a:latin typeface="Georgia" panose="02040502050405020303" pitchFamily="18" charset="0"/>
              <a:cs typeface="Arial" charset="0"/>
            </a:endParaRPr>
          </a:p>
          <a:p>
            <a:pPr marL="228600" indent="-228600" algn="just" eaLnBrk="0" fontAlgn="base" hangingPunct="0">
              <a:spcBef>
                <a:spcPct val="0"/>
              </a:spcBef>
              <a:spcAft>
                <a:spcPct val="0"/>
              </a:spcAft>
              <a:buFont typeface="+mj-lt"/>
              <a:buAutoNum type="arabicPeriod"/>
            </a:pPr>
            <a:r>
              <a:rPr lang="es-MX" sz="1400" dirty="0" smtClean="0">
                <a:solidFill>
                  <a:prstClr val="black"/>
                </a:solidFill>
                <a:latin typeface="Georgia" panose="02040502050405020303" pitchFamily="18" charset="0"/>
                <a:cs typeface="Arial" charset="0"/>
              </a:rPr>
              <a:t>Espacio Común de la Educación media Superior</a:t>
            </a:r>
          </a:p>
          <a:p>
            <a:pPr marL="685800" lvl="1" indent="-228600" algn="just" eaLnBrk="0" fontAlgn="base" hangingPunct="0">
              <a:spcBef>
                <a:spcPct val="0"/>
              </a:spcBef>
              <a:spcAft>
                <a:spcPct val="0"/>
              </a:spcAft>
              <a:buFont typeface="+mj-lt"/>
              <a:buAutoNum type="arabicPeriod"/>
            </a:pPr>
            <a:r>
              <a:rPr lang="es-MX" sz="1400" dirty="0" smtClean="0">
                <a:solidFill>
                  <a:prstClr val="black"/>
                </a:solidFill>
                <a:latin typeface="Georgia" panose="02040502050405020303" pitchFamily="18" charset="0"/>
                <a:cs typeface="Arial" charset="0"/>
              </a:rPr>
              <a:t>ECEMS estatales</a:t>
            </a:r>
          </a:p>
          <a:p>
            <a:pPr marL="685800" lvl="1" indent="-228600" algn="just" eaLnBrk="0" fontAlgn="base" hangingPunct="0">
              <a:spcBef>
                <a:spcPct val="0"/>
              </a:spcBef>
              <a:spcAft>
                <a:spcPct val="0"/>
              </a:spcAft>
              <a:buFont typeface="+mj-lt"/>
              <a:buAutoNum type="arabicPeriod"/>
            </a:pPr>
            <a:r>
              <a:rPr lang="es-MX" sz="1400" dirty="0" smtClean="0">
                <a:solidFill>
                  <a:prstClr val="black"/>
                </a:solidFill>
                <a:latin typeface="Georgia" panose="02040502050405020303" pitchFamily="18" charset="0"/>
                <a:cs typeface="Arial" charset="0"/>
              </a:rPr>
              <a:t>Consejos Regionales</a:t>
            </a:r>
          </a:p>
          <a:p>
            <a:pPr algn="just" eaLnBrk="0" fontAlgn="base" hangingPunct="0">
              <a:spcBef>
                <a:spcPct val="0"/>
              </a:spcBef>
              <a:spcAft>
                <a:spcPct val="0"/>
              </a:spcAft>
            </a:pPr>
            <a:endParaRPr lang="es-MX" sz="1400" dirty="0">
              <a:solidFill>
                <a:prstClr val="black"/>
              </a:solidFill>
              <a:latin typeface="Georgia" panose="02040502050405020303" pitchFamily="18" charset="0"/>
              <a:cs typeface="Arial" charset="0"/>
            </a:endParaRPr>
          </a:p>
          <a:p>
            <a:pPr marL="228600" indent="-228600" algn="just" eaLnBrk="0" fontAlgn="base" hangingPunct="0">
              <a:spcBef>
                <a:spcPct val="0"/>
              </a:spcBef>
              <a:spcAft>
                <a:spcPct val="0"/>
              </a:spcAft>
              <a:buFont typeface="+mj-lt"/>
              <a:buAutoNum type="arabicPeriod"/>
            </a:pPr>
            <a:endParaRPr lang="es-MX" sz="1400" dirty="0">
              <a:solidFill>
                <a:prstClr val="black"/>
              </a:solidFill>
              <a:latin typeface="Georgia" panose="02040502050405020303" pitchFamily="18" charset="0"/>
              <a:cs typeface="Arial" charset="0"/>
            </a:endParaRPr>
          </a:p>
        </p:txBody>
      </p:sp>
      <p:sp>
        <p:nvSpPr>
          <p:cNvPr id="12" name="2 CuadroTexto"/>
          <p:cNvSpPr txBox="1"/>
          <p:nvPr/>
        </p:nvSpPr>
        <p:spPr>
          <a:xfrm>
            <a:off x="386244" y="2254184"/>
            <a:ext cx="2549056" cy="307777"/>
          </a:xfrm>
          <a:prstGeom prst="rect">
            <a:avLst/>
          </a:prstGeom>
          <a:solidFill>
            <a:srgbClr val="C0504D"/>
          </a:solidFill>
          <a:ln w="9525" cap="flat" cmpd="sng" algn="ctr">
            <a:solidFill>
              <a:srgbClr val="8064A2"/>
            </a:solidFill>
            <a:prstDash val="solid"/>
          </a:ln>
          <a:effectLst>
            <a:outerShdw blurRad="40000" dist="23000" dir="5400000" rotWithShape="0">
              <a:srgbClr val="000000">
                <a:alpha val="35000"/>
              </a:srgbClr>
            </a:outerShdw>
          </a:effectLst>
        </p:spPr>
        <p:txBody>
          <a:bodyPr wrap="square" rtlCol="0">
            <a:spAutoFit/>
          </a:bodyPr>
          <a:lstStyle/>
          <a:p>
            <a:pPr algn="ctr" eaLnBrk="0" fontAlgn="base" hangingPunct="0">
              <a:spcBef>
                <a:spcPct val="0"/>
              </a:spcBef>
              <a:spcAft>
                <a:spcPct val="0"/>
              </a:spcAft>
              <a:defRPr/>
            </a:pPr>
            <a:r>
              <a:rPr lang="es-MX" sz="1400" b="1" kern="0" dirty="0" smtClean="0">
                <a:solidFill>
                  <a:prstClr val="white"/>
                </a:solidFill>
                <a:latin typeface="Georgia" panose="02040502050405020303" pitchFamily="18" charset="0"/>
              </a:rPr>
              <a:t>Descripción</a:t>
            </a:r>
          </a:p>
        </p:txBody>
      </p:sp>
      <p:sp>
        <p:nvSpPr>
          <p:cNvPr id="13" name="14 CuadroTexto"/>
          <p:cNvSpPr txBox="1"/>
          <p:nvPr/>
        </p:nvSpPr>
        <p:spPr>
          <a:xfrm>
            <a:off x="3435323" y="2270073"/>
            <a:ext cx="2369753" cy="307777"/>
          </a:xfrm>
          <a:prstGeom prst="rect">
            <a:avLst/>
          </a:prstGeom>
          <a:solidFill>
            <a:srgbClr val="C0504D"/>
          </a:solidFill>
          <a:ln w="9525" cap="flat" cmpd="sng" algn="ctr">
            <a:solidFill>
              <a:srgbClr val="8064A2"/>
            </a:solidFill>
            <a:prstDash val="solid"/>
          </a:ln>
          <a:effectLst>
            <a:outerShdw blurRad="40000" dist="23000" dir="5400000" rotWithShape="0">
              <a:srgbClr val="000000">
                <a:alpha val="35000"/>
              </a:srgbClr>
            </a:outerShdw>
          </a:effectLst>
        </p:spPr>
        <p:txBody>
          <a:bodyPr wrap="square" rtlCol="0">
            <a:spAutoFit/>
          </a:bodyPr>
          <a:lstStyle/>
          <a:p>
            <a:pPr algn="ctr" eaLnBrk="0" fontAlgn="base" hangingPunct="0">
              <a:spcBef>
                <a:spcPct val="0"/>
              </a:spcBef>
              <a:spcAft>
                <a:spcPct val="0"/>
              </a:spcAft>
              <a:defRPr/>
            </a:pPr>
            <a:r>
              <a:rPr lang="es-MX" sz="1400" b="1" kern="0" dirty="0" smtClean="0">
                <a:solidFill>
                  <a:prstClr val="white"/>
                </a:solidFill>
                <a:latin typeface="Georgia" panose="02040502050405020303" pitchFamily="18" charset="0"/>
              </a:rPr>
              <a:t>Alcances</a:t>
            </a:r>
          </a:p>
        </p:txBody>
      </p:sp>
      <p:sp>
        <p:nvSpPr>
          <p:cNvPr id="14" name="15 CuadroTexto"/>
          <p:cNvSpPr txBox="1"/>
          <p:nvPr/>
        </p:nvSpPr>
        <p:spPr>
          <a:xfrm>
            <a:off x="6423232" y="2270073"/>
            <a:ext cx="2177610" cy="307777"/>
          </a:xfrm>
          <a:prstGeom prst="rect">
            <a:avLst/>
          </a:prstGeom>
          <a:solidFill>
            <a:srgbClr val="C0504D"/>
          </a:solidFill>
          <a:ln w="9525" cap="flat" cmpd="sng" algn="ctr">
            <a:solidFill>
              <a:srgbClr val="8064A2"/>
            </a:solidFill>
            <a:prstDash val="solid"/>
          </a:ln>
          <a:effectLst>
            <a:outerShdw blurRad="40000" dist="23000" dir="5400000" rotWithShape="0">
              <a:srgbClr val="000000">
                <a:alpha val="35000"/>
              </a:srgbClr>
            </a:outerShdw>
          </a:effectLst>
        </p:spPr>
        <p:txBody>
          <a:bodyPr wrap="square" rtlCol="0">
            <a:spAutoFit/>
          </a:bodyPr>
          <a:lstStyle>
            <a:defPPr>
              <a:defRPr lang="es-ES"/>
            </a:defPPr>
            <a:lvl1pPr algn="ctr">
              <a:defRPr sz="1600" b="1">
                <a:latin typeface="Georgia" pitchFamily="18" charset="0"/>
              </a:defRPr>
            </a:lvl1pPr>
          </a:lstStyle>
          <a:p>
            <a:pPr eaLnBrk="0" fontAlgn="base" hangingPunct="0">
              <a:spcBef>
                <a:spcPct val="0"/>
              </a:spcBef>
              <a:spcAft>
                <a:spcPct val="0"/>
              </a:spcAft>
              <a:defRPr/>
            </a:pPr>
            <a:r>
              <a:rPr lang="es-MX" sz="1400" kern="0" dirty="0" smtClean="0">
                <a:solidFill>
                  <a:prstClr val="white"/>
                </a:solidFill>
              </a:rPr>
              <a:t>Coordinación</a:t>
            </a:r>
            <a:endParaRPr lang="es-MX" sz="1400" kern="0" dirty="0">
              <a:solidFill>
                <a:prstClr val="white"/>
              </a:solidFill>
            </a:endParaRPr>
          </a:p>
        </p:txBody>
      </p:sp>
      <p:sp>
        <p:nvSpPr>
          <p:cNvPr id="15" name="16 Rectángulo"/>
          <p:cNvSpPr/>
          <p:nvPr/>
        </p:nvSpPr>
        <p:spPr>
          <a:xfrm>
            <a:off x="530259" y="2699042"/>
            <a:ext cx="2421055" cy="4185761"/>
          </a:xfrm>
          <a:prstGeom prst="rect">
            <a:avLst/>
          </a:prstGeom>
        </p:spPr>
        <p:txBody>
          <a:bodyPr wrap="square">
            <a:spAutoFit/>
          </a:bodyPr>
          <a:lstStyle/>
          <a:p>
            <a:pPr algn="just" eaLnBrk="0" fontAlgn="base" hangingPunct="0">
              <a:spcBef>
                <a:spcPct val="0"/>
              </a:spcBef>
              <a:spcAft>
                <a:spcPct val="0"/>
              </a:spcAft>
            </a:pPr>
            <a:r>
              <a:rPr lang="es-MX" sz="1400" dirty="0" smtClean="0">
                <a:solidFill>
                  <a:prstClr val="black"/>
                </a:solidFill>
                <a:latin typeface="Georgia" panose="02040502050405020303" pitchFamily="18" charset="0"/>
                <a:cs typeface="Arial" charset="0"/>
              </a:rPr>
              <a:t>Programa único de competencias deportivas  de la Educación Media Superior</a:t>
            </a:r>
          </a:p>
          <a:p>
            <a:pPr marL="171450" indent="-171450" algn="just" eaLnBrk="0" fontAlgn="base" hangingPunct="0">
              <a:spcBef>
                <a:spcPct val="0"/>
              </a:spcBef>
              <a:spcAft>
                <a:spcPct val="0"/>
              </a:spcAft>
              <a:buFont typeface="Arial" pitchFamily="34" charset="0"/>
              <a:buChar char="•"/>
            </a:pPr>
            <a:r>
              <a:rPr lang="es-MX" sz="1400" dirty="0" smtClean="0">
                <a:solidFill>
                  <a:prstClr val="black"/>
                </a:solidFill>
                <a:latin typeface="Georgia" panose="02040502050405020303" pitchFamily="18" charset="0"/>
                <a:cs typeface="Arial" charset="0"/>
              </a:rPr>
              <a:t>Intramuros</a:t>
            </a:r>
          </a:p>
          <a:p>
            <a:pPr marL="171450" indent="-171450" algn="just" eaLnBrk="0" fontAlgn="base" hangingPunct="0">
              <a:spcBef>
                <a:spcPct val="0"/>
              </a:spcBef>
              <a:spcAft>
                <a:spcPct val="0"/>
              </a:spcAft>
              <a:buFont typeface="Arial" pitchFamily="34" charset="0"/>
              <a:buChar char="•"/>
            </a:pPr>
            <a:r>
              <a:rPr lang="es-MX" sz="1400" dirty="0" smtClean="0">
                <a:solidFill>
                  <a:prstClr val="black"/>
                </a:solidFill>
                <a:latin typeface="Georgia" panose="02040502050405020303" pitchFamily="18" charset="0"/>
                <a:cs typeface="Arial" charset="0"/>
              </a:rPr>
              <a:t>Municipal</a:t>
            </a:r>
          </a:p>
          <a:p>
            <a:pPr marL="171450" indent="-171450" algn="just" eaLnBrk="0" fontAlgn="base" hangingPunct="0">
              <a:spcBef>
                <a:spcPct val="0"/>
              </a:spcBef>
              <a:spcAft>
                <a:spcPct val="0"/>
              </a:spcAft>
              <a:buFont typeface="Arial" pitchFamily="34" charset="0"/>
              <a:buChar char="•"/>
            </a:pPr>
            <a:r>
              <a:rPr lang="es-MX" sz="1400" dirty="0" smtClean="0">
                <a:solidFill>
                  <a:prstClr val="black"/>
                </a:solidFill>
                <a:latin typeface="Georgia" panose="02040502050405020303" pitchFamily="18" charset="0"/>
                <a:cs typeface="Arial" charset="0"/>
              </a:rPr>
              <a:t>Estatal</a:t>
            </a:r>
          </a:p>
          <a:p>
            <a:pPr marL="171450" indent="-171450" algn="just" eaLnBrk="0" fontAlgn="base" hangingPunct="0">
              <a:spcBef>
                <a:spcPct val="0"/>
              </a:spcBef>
              <a:spcAft>
                <a:spcPct val="0"/>
              </a:spcAft>
              <a:buFont typeface="Arial" pitchFamily="34" charset="0"/>
              <a:buChar char="•"/>
            </a:pPr>
            <a:r>
              <a:rPr lang="es-MX" sz="1400" dirty="0" smtClean="0">
                <a:solidFill>
                  <a:prstClr val="black"/>
                </a:solidFill>
                <a:latin typeface="Georgia" panose="02040502050405020303" pitchFamily="18" charset="0"/>
                <a:cs typeface="Arial" charset="0"/>
              </a:rPr>
              <a:t>Regional</a:t>
            </a:r>
          </a:p>
          <a:p>
            <a:pPr marL="171450" indent="-171450" algn="just" eaLnBrk="0" fontAlgn="base" hangingPunct="0">
              <a:spcBef>
                <a:spcPct val="0"/>
              </a:spcBef>
              <a:spcAft>
                <a:spcPct val="0"/>
              </a:spcAft>
              <a:buFont typeface="Arial" pitchFamily="34" charset="0"/>
              <a:buChar char="•"/>
            </a:pPr>
            <a:r>
              <a:rPr lang="es-MX" sz="1400" dirty="0" smtClean="0">
                <a:solidFill>
                  <a:prstClr val="black"/>
                </a:solidFill>
                <a:latin typeface="Georgia" panose="02040502050405020303" pitchFamily="18" charset="0"/>
                <a:cs typeface="Arial" charset="0"/>
              </a:rPr>
              <a:t>Nacional</a:t>
            </a:r>
          </a:p>
          <a:p>
            <a:pPr algn="just" eaLnBrk="0" fontAlgn="base" hangingPunct="0">
              <a:spcBef>
                <a:spcPct val="0"/>
              </a:spcBef>
              <a:spcAft>
                <a:spcPct val="0"/>
              </a:spcAft>
            </a:pPr>
            <a:r>
              <a:rPr lang="es-MX" sz="1400" dirty="0">
                <a:solidFill>
                  <a:prstClr val="black"/>
                </a:solidFill>
                <a:latin typeface="Georgia" panose="02040502050405020303" pitchFamily="18" charset="0"/>
                <a:cs typeface="Arial" charset="0"/>
              </a:rPr>
              <a:t> </a:t>
            </a:r>
            <a:r>
              <a:rPr lang="es-MX" sz="1400" dirty="0" smtClean="0">
                <a:solidFill>
                  <a:prstClr val="black"/>
                </a:solidFill>
                <a:latin typeface="Georgia" panose="02040502050405020303" pitchFamily="18" charset="0"/>
                <a:cs typeface="Arial" charset="0"/>
              </a:rPr>
              <a:t>En varios deportes y disciplinas (Atletismo, Baloncesto, Balonmano, Beisbol, Futbol, Voleibol</a:t>
            </a:r>
            <a:r>
              <a:rPr lang="es-MX" sz="1400" dirty="0">
                <a:solidFill>
                  <a:prstClr val="black"/>
                </a:solidFill>
                <a:latin typeface="Georgia" panose="02040502050405020303" pitchFamily="18" charset="0"/>
                <a:cs typeface="Arial" charset="0"/>
              </a:rPr>
              <a:t> </a:t>
            </a:r>
            <a:r>
              <a:rPr lang="es-MX" sz="1400" dirty="0" smtClean="0">
                <a:solidFill>
                  <a:prstClr val="black"/>
                </a:solidFill>
                <a:latin typeface="Georgia" panose="02040502050405020303" pitchFamily="18" charset="0"/>
                <a:cs typeface="Arial" charset="0"/>
              </a:rPr>
              <a:t>y Ajedrez)</a:t>
            </a:r>
          </a:p>
          <a:p>
            <a:pPr algn="just" eaLnBrk="0" fontAlgn="base" hangingPunct="0">
              <a:spcBef>
                <a:spcPct val="0"/>
              </a:spcBef>
              <a:spcAft>
                <a:spcPct val="0"/>
              </a:spcAft>
            </a:pPr>
            <a:endParaRPr lang="es-MX" sz="1400" dirty="0">
              <a:solidFill>
                <a:prstClr val="black"/>
              </a:solidFill>
              <a:latin typeface="Georgia" panose="02040502050405020303" pitchFamily="18" charset="0"/>
              <a:cs typeface="Arial" charset="0"/>
            </a:endParaRPr>
          </a:p>
          <a:p>
            <a:pPr marL="171450" indent="-171450" algn="just" eaLnBrk="0" fontAlgn="base" hangingPunct="0">
              <a:spcBef>
                <a:spcPct val="0"/>
              </a:spcBef>
              <a:spcAft>
                <a:spcPct val="0"/>
              </a:spcAft>
              <a:buFont typeface="Arial" pitchFamily="34" charset="0"/>
              <a:buChar char="•"/>
            </a:pPr>
            <a:endParaRPr lang="es-MX" sz="1400" dirty="0" smtClean="0">
              <a:solidFill>
                <a:prstClr val="black"/>
              </a:solidFill>
              <a:latin typeface="Georgia" panose="02040502050405020303" pitchFamily="18" charset="0"/>
              <a:cs typeface="Arial" charset="0"/>
            </a:endParaRPr>
          </a:p>
          <a:p>
            <a:pPr algn="just" eaLnBrk="0" fontAlgn="base" hangingPunct="0">
              <a:spcBef>
                <a:spcPct val="0"/>
              </a:spcBef>
              <a:spcAft>
                <a:spcPct val="0"/>
              </a:spcAft>
            </a:pPr>
            <a:endParaRPr lang="es-MX" sz="1400" dirty="0">
              <a:solidFill>
                <a:prstClr val="black"/>
              </a:solidFill>
              <a:latin typeface="Georgia" panose="02040502050405020303" pitchFamily="18" charset="0"/>
              <a:cs typeface="Arial" charset="0"/>
            </a:endParaRPr>
          </a:p>
          <a:p>
            <a:pPr algn="just" eaLnBrk="0" fontAlgn="base" hangingPunct="0">
              <a:spcBef>
                <a:spcPct val="0"/>
              </a:spcBef>
              <a:spcAft>
                <a:spcPct val="0"/>
              </a:spcAft>
            </a:pPr>
            <a:endParaRPr lang="es-MX" sz="1400" dirty="0" smtClean="0">
              <a:solidFill>
                <a:prstClr val="black"/>
              </a:solidFill>
              <a:latin typeface="Georgia" panose="02040502050405020303" pitchFamily="18" charset="0"/>
              <a:cs typeface="Arial" charset="0"/>
            </a:endParaRPr>
          </a:p>
          <a:p>
            <a:pPr algn="just" eaLnBrk="0" fontAlgn="base" hangingPunct="0">
              <a:spcBef>
                <a:spcPct val="0"/>
              </a:spcBef>
              <a:spcAft>
                <a:spcPct val="0"/>
              </a:spcAft>
            </a:pPr>
            <a:r>
              <a:rPr lang="es-MX" sz="1400" dirty="0" smtClean="0">
                <a:solidFill>
                  <a:prstClr val="black"/>
                </a:solidFill>
                <a:latin typeface="Georgia" panose="02040502050405020303" pitchFamily="18" charset="0"/>
                <a:cs typeface="Arial" charset="0"/>
              </a:rPr>
              <a:t> </a:t>
            </a:r>
            <a:endParaRPr lang="es-MX" sz="1400" dirty="0">
              <a:solidFill>
                <a:prstClr val="black"/>
              </a:solidFill>
              <a:latin typeface="Georgia" panose="02040502050405020303" pitchFamily="18" charset="0"/>
              <a:cs typeface="Arial" charset="0"/>
            </a:endParaRPr>
          </a:p>
        </p:txBody>
      </p:sp>
      <p:sp>
        <p:nvSpPr>
          <p:cNvPr id="6" name="5 Título"/>
          <p:cNvSpPr>
            <a:spLocks noGrp="1"/>
          </p:cNvSpPr>
          <p:nvPr>
            <p:ph type="title"/>
          </p:nvPr>
        </p:nvSpPr>
        <p:spPr/>
        <p:txBody>
          <a:bodyPr/>
          <a:lstStyle/>
          <a:p>
            <a:r>
              <a:rPr lang="es-MX" dirty="0" smtClean="0"/>
              <a:t>Colaboración en el marco del ECEMS</a:t>
            </a:r>
            <a:endParaRPr lang="es-MX" dirty="0"/>
          </a:p>
        </p:txBody>
      </p:sp>
      <p:sp>
        <p:nvSpPr>
          <p:cNvPr id="3" name="2 Marcador de número de diapositiva"/>
          <p:cNvSpPr>
            <a:spLocks noGrp="1"/>
          </p:cNvSpPr>
          <p:nvPr>
            <p:ph type="sldNum" sz="quarter" idx="12"/>
          </p:nvPr>
        </p:nvSpPr>
        <p:spPr/>
        <p:txBody>
          <a:bodyPr/>
          <a:lstStyle/>
          <a:p>
            <a:pPr>
              <a:defRPr/>
            </a:pPr>
            <a:fld id="{EE36449D-3BF0-4913-913F-F30F83BDFE64}" type="slidenum">
              <a:rPr lang="es-ES" smtClean="0"/>
              <a:pPr>
                <a:defRPr/>
              </a:pPr>
              <a:t>24</a:t>
            </a:fld>
            <a:endParaRPr lang="es-ES" dirty="0"/>
          </a:p>
        </p:txBody>
      </p:sp>
    </p:spTree>
    <p:extLst>
      <p:ext uri="{BB962C8B-B14F-4D97-AF65-F5344CB8AC3E}">
        <p14:creationId xmlns:p14="http://schemas.microsoft.com/office/powerpoint/2010/main" val="3339413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a:xfrm>
            <a:off x="827584" y="44624"/>
            <a:ext cx="6336704" cy="1143000"/>
          </a:xfrm>
        </p:spPr>
        <p:txBody>
          <a:bodyPr>
            <a:normAutofit/>
          </a:bodyPr>
          <a:lstStyle/>
          <a:p>
            <a:r>
              <a:rPr lang="es-MX" sz="2000" dirty="0">
                <a:solidFill>
                  <a:prstClr val="black"/>
                </a:solidFill>
                <a:ea typeface="+mn-ea"/>
                <a:cs typeface="+mn-cs"/>
              </a:rPr>
              <a:t>Evento Nacional Deportivo de la Educación Media Superior</a:t>
            </a:r>
            <a:endParaRPr lang="es-MX" sz="5400" dirty="0"/>
          </a:p>
        </p:txBody>
      </p:sp>
      <p:sp>
        <p:nvSpPr>
          <p:cNvPr id="9" name="1 Rectángulo redondeado">
            <a:hlinkClick r:id="rId2" action="ppaction://hlinkpres?slideindex=1&amp;slidetitle="/>
          </p:cNvPr>
          <p:cNvSpPr/>
          <p:nvPr/>
        </p:nvSpPr>
        <p:spPr>
          <a:xfrm>
            <a:off x="628363" y="1366813"/>
            <a:ext cx="2592287" cy="1215046"/>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s-MX" sz="1600" kern="0" dirty="0" smtClean="0">
                <a:solidFill>
                  <a:prstClr val="black"/>
                </a:solidFill>
                <a:latin typeface="Georgia" panose="02040502050405020303" pitchFamily="18" charset="0"/>
              </a:rPr>
              <a:t>Colaboración ECEMS, CONADE, CONADEMS</a:t>
            </a:r>
          </a:p>
        </p:txBody>
      </p:sp>
      <p:sp>
        <p:nvSpPr>
          <p:cNvPr id="10" name="2 Rectángulo redondeado"/>
          <p:cNvSpPr/>
          <p:nvPr/>
        </p:nvSpPr>
        <p:spPr>
          <a:xfrm>
            <a:off x="750864" y="3311380"/>
            <a:ext cx="2236960" cy="1301835"/>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s-MX" sz="1400" kern="0" dirty="0" smtClean="0">
                <a:solidFill>
                  <a:prstClr val="black"/>
                </a:solidFill>
                <a:latin typeface="Georgia" panose="02040502050405020303" pitchFamily="18" charset="0"/>
              </a:rPr>
              <a:t>Implementación,  desarrollo y seguimiento de actividades deportivas en planteles </a:t>
            </a:r>
          </a:p>
        </p:txBody>
      </p:sp>
      <p:sp>
        <p:nvSpPr>
          <p:cNvPr id="11" name="3 Rectángulo redondeado">
            <a:hlinkClick r:id="rId3" action="ppaction://hlinkpres?slideindex=1&amp;slidetitle="/>
          </p:cNvPr>
          <p:cNvSpPr/>
          <p:nvPr/>
        </p:nvSpPr>
        <p:spPr>
          <a:xfrm>
            <a:off x="3715402" y="3276657"/>
            <a:ext cx="2224750" cy="1334380"/>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s-MX" sz="1400" kern="0" dirty="0" smtClean="0">
                <a:solidFill>
                  <a:prstClr val="black"/>
                </a:solidFill>
                <a:latin typeface="Georgia" panose="02040502050405020303" pitchFamily="18" charset="0"/>
              </a:rPr>
              <a:t>Realización de competencias de carácter local  y estatal </a:t>
            </a:r>
          </a:p>
        </p:txBody>
      </p:sp>
      <p:sp>
        <p:nvSpPr>
          <p:cNvPr id="12" name="4 Rectángulo redondeado"/>
          <p:cNvSpPr/>
          <p:nvPr/>
        </p:nvSpPr>
        <p:spPr>
          <a:xfrm>
            <a:off x="2597957" y="5589240"/>
            <a:ext cx="2550107" cy="781101"/>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r>
              <a:rPr lang="es-MX" sz="1200" kern="0" dirty="0" smtClean="0">
                <a:solidFill>
                  <a:prstClr val="black"/>
                </a:solidFill>
                <a:latin typeface="Georgia" panose="02040502050405020303" pitchFamily="18" charset="0"/>
              </a:rPr>
              <a:t>Eliminatorias en cada Consejo Regional del ECEMS</a:t>
            </a:r>
          </a:p>
        </p:txBody>
      </p:sp>
      <p:sp>
        <p:nvSpPr>
          <p:cNvPr id="13" name="6 Rectángulo"/>
          <p:cNvSpPr/>
          <p:nvPr/>
        </p:nvSpPr>
        <p:spPr>
          <a:xfrm>
            <a:off x="4146608" y="1305008"/>
            <a:ext cx="4457839" cy="183596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marL="285750" indent="-285750" algn="just">
              <a:buFont typeface="Arial" pitchFamily="34" charset="0"/>
              <a:buChar char="•"/>
              <a:defRPr/>
            </a:pPr>
            <a:r>
              <a:rPr lang="es-MX" sz="1400" kern="0" dirty="0" smtClean="0">
                <a:solidFill>
                  <a:prstClr val="black"/>
                </a:solidFill>
                <a:latin typeface="Georgia" panose="02040502050405020303" pitchFamily="18" charset="0"/>
              </a:rPr>
              <a:t>Lineamientos</a:t>
            </a:r>
          </a:p>
          <a:p>
            <a:pPr marL="285750" indent="-285750" algn="just">
              <a:buFont typeface="Arial" pitchFamily="34" charset="0"/>
              <a:buChar char="•"/>
              <a:defRPr/>
            </a:pPr>
            <a:r>
              <a:rPr lang="es-MX" sz="1400" kern="0" dirty="0" smtClean="0">
                <a:solidFill>
                  <a:prstClr val="black"/>
                </a:solidFill>
                <a:latin typeface="Georgia" panose="02040502050405020303" pitchFamily="18" charset="0"/>
              </a:rPr>
              <a:t>Estrategias para la difusión de la actividad deportiva</a:t>
            </a:r>
          </a:p>
          <a:p>
            <a:pPr marL="285750" indent="-285750" algn="just">
              <a:buFont typeface="Arial" pitchFamily="34" charset="0"/>
              <a:buChar char="•"/>
              <a:defRPr/>
            </a:pPr>
            <a:r>
              <a:rPr lang="es-MX" sz="1400" kern="0" dirty="0" smtClean="0">
                <a:solidFill>
                  <a:prstClr val="black"/>
                </a:solidFill>
                <a:latin typeface="Georgia" panose="02040502050405020303" pitchFamily="18" charset="0"/>
              </a:rPr>
              <a:t>Calendario de Actividades y Competencias</a:t>
            </a:r>
          </a:p>
          <a:p>
            <a:pPr marL="285750" indent="-285750" algn="just">
              <a:buFont typeface="Arial" pitchFamily="34" charset="0"/>
              <a:buChar char="•"/>
              <a:defRPr/>
            </a:pPr>
            <a:r>
              <a:rPr lang="es-MX" sz="1400" kern="0" dirty="0" smtClean="0">
                <a:solidFill>
                  <a:prstClr val="black"/>
                </a:solidFill>
                <a:latin typeface="Georgia" panose="02040502050405020303" pitchFamily="18" charset="0"/>
              </a:rPr>
              <a:t>Estrategias para el uso compartido de instalaciones deportivas</a:t>
            </a:r>
          </a:p>
          <a:p>
            <a:pPr marL="285750" indent="-285750" algn="just">
              <a:buFont typeface="Arial" pitchFamily="34" charset="0"/>
              <a:buChar char="•"/>
              <a:defRPr/>
            </a:pPr>
            <a:r>
              <a:rPr lang="es-MX" sz="1400" kern="0" dirty="0" smtClean="0">
                <a:solidFill>
                  <a:prstClr val="black"/>
                </a:solidFill>
                <a:latin typeface="Georgia" panose="02040502050405020303" pitchFamily="18" charset="0"/>
              </a:rPr>
              <a:t>Detección de talentos deportivos (</a:t>
            </a:r>
            <a:r>
              <a:rPr lang="es-MX" sz="1400" kern="0" dirty="0" err="1" smtClean="0">
                <a:solidFill>
                  <a:prstClr val="black"/>
                </a:solidFill>
                <a:latin typeface="Georgia" panose="02040502050405020303" pitchFamily="18" charset="0"/>
              </a:rPr>
              <a:t>Visorías</a:t>
            </a:r>
            <a:r>
              <a:rPr lang="es-MX" sz="1400" kern="0" dirty="0" smtClean="0">
                <a:solidFill>
                  <a:prstClr val="black"/>
                </a:solidFill>
                <a:latin typeface="Georgia" panose="02040502050405020303" pitchFamily="18" charset="0"/>
              </a:rPr>
              <a:t> CONADE)</a:t>
            </a:r>
          </a:p>
        </p:txBody>
      </p:sp>
      <p:sp>
        <p:nvSpPr>
          <p:cNvPr id="14" name="7 Flecha derecha"/>
          <p:cNvSpPr/>
          <p:nvPr/>
        </p:nvSpPr>
        <p:spPr>
          <a:xfrm>
            <a:off x="3347864" y="1852516"/>
            <a:ext cx="638341" cy="410952"/>
          </a:xfrm>
          <a:prstGeom prst="rightArrow">
            <a:avLst/>
          </a:prstGeom>
          <a:solidFill>
            <a:srgbClr val="C0504D"/>
          </a:solidFill>
          <a:ln w="25400" cap="flat" cmpd="sng" algn="ctr">
            <a:solidFill>
              <a:srgbClr val="C0504D">
                <a:shade val="50000"/>
              </a:srgbClr>
            </a:solidFill>
            <a:prstDash val="solid"/>
          </a:ln>
          <a:effectLst/>
        </p:spPr>
        <p:txBody>
          <a:bodyPr rtlCol="0" anchor="ctr"/>
          <a:lstStyle/>
          <a:p>
            <a:pPr algn="ctr">
              <a:defRPr/>
            </a:pPr>
            <a:endParaRPr lang="es-MX" sz="1200" kern="0" dirty="0" smtClean="0">
              <a:solidFill>
                <a:prstClr val="white"/>
              </a:solidFill>
              <a:latin typeface="Georgia" panose="02040502050405020303" pitchFamily="18" charset="0"/>
            </a:endParaRPr>
          </a:p>
        </p:txBody>
      </p:sp>
      <p:sp>
        <p:nvSpPr>
          <p:cNvPr id="15" name="16 Flecha abajo"/>
          <p:cNvSpPr/>
          <p:nvPr/>
        </p:nvSpPr>
        <p:spPr>
          <a:xfrm>
            <a:off x="1619672" y="2708920"/>
            <a:ext cx="457426" cy="488187"/>
          </a:xfrm>
          <a:prstGeom prst="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endParaRPr lang="es-MX" sz="1200" kern="0" dirty="0" smtClean="0">
              <a:solidFill>
                <a:prstClr val="black"/>
              </a:solidFill>
              <a:latin typeface="Georgia" panose="02040502050405020303" pitchFamily="18" charset="0"/>
            </a:endParaRPr>
          </a:p>
        </p:txBody>
      </p:sp>
      <p:sp>
        <p:nvSpPr>
          <p:cNvPr id="16" name="17 Flecha derecha"/>
          <p:cNvSpPr/>
          <p:nvPr/>
        </p:nvSpPr>
        <p:spPr>
          <a:xfrm>
            <a:off x="3059832" y="3789040"/>
            <a:ext cx="583562" cy="442070"/>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endParaRPr lang="es-MX" sz="1200" kern="0" dirty="0" smtClean="0">
              <a:solidFill>
                <a:prstClr val="black"/>
              </a:solidFill>
              <a:latin typeface="Georgia" panose="02040502050405020303" pitchFamily="18" charset="0"/>
            </a:endParaRPr>
          </a:p>
        </p:txBody>
      </p:sp>
      <p:sp>
        <p:nvSpPr>
          <p:cNvPr id="17" name="18 Flecha abajo"/>
          <p:cNvSpPr/>
          <p:nvPr/>
        </p:nvSpPr>
        <p:spPr>
          <a:xfrm>
            <a:off x="4363049" y="4699176"/>
            <a:ext cx="424975" cy="818056"/>
          </a:xfrm>
          <a:prstGeom prst="down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endParaRPr lang="es-MX" sz="1200" kern="0" dirty="0" smtClean="0">
              <a:solidFill>
                <a:prstClr val="black"/>
              </a:solidFill>
              <a:latin typeface="Georgia" panose="02040502050405020303" pitchFamily="18" charset="0"/>
            </a:endParaRPr>
          </a:p>
        </p:txBody>
      </p:sp>
      <p:sp>
        <p:nvSpPr>
          <p:cNvPr id="18" name="19 Flecha derecha"/>
          <p:cNvSpPr/>
          <p:nvPr/>
        </p:nvSpPr>
        <p:spPr>
          <a:xfrm>
            <a:off x="5298450" y="5733256"/>
            <a:ext cx="929734" cy="545606"/>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tlCol="0" anchor="ctr"/>
          <a:lstStyle/>
          <a:p>
            <a:pPr algn="ctr">
              <a:defRPr/>
            </a:pPr>
            <a:endParaRPr lang="es-MX" sz="1200" kern="0" dirty="0" smtClean="0">
              <a:solidFill>
                <a:prstClr val="black"/>
              </a:solidFill>
              <a:latin typeface="Georgia" panose="02040502050405020303" pitchFamily="18" charset="0"/>
            </a:endParaRPr>
          </a:p>
        </p:txBody>
      </p:sp>
      <p:pic>
        <p:nvPicPr>
          <p:cNvPr id="19" name="Picture 2" descr="C:\Users\Carlos Flores\AppData\Local\Microsoft\Windows\Temporary Internet Files\Content.IE5\LJJ3DN3O\deportes_ecem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2885" y="4318378"/>
            <a:ext cx="2186976" cy="2206966"/>
          </a:xfrm>
          <a:prstGeom prst="rect">
            <a:avLst/>
          </a:prstGeom>
          <a:noFill/>
          <a:extLst>
            <a:ext uri="{909E8E84-426E-40DD-AFC4-6F175D3DCCD1}">
              <a14:hiddenFill xmlns:a14="http://schemas.microsoft.com/office/drawing/2010/main">
                <a:solidFill>
                  <a:srgbClr val="FFFFFF"/>
                </a:solidFill>
              </a14:hiddenFill>
            </a:ext>
          </a:extLst>
        </p:spPr>
      </p:pic>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25</a:t>
            </a:fld>
            <a:endParaRPr lang="es-ES" dirty="0"/>
          </a:p>
        </p:txBody>
      </p:sp>
    </p:spTree>
    <p:extLst>
      <p:ext uri="{BB962C8B-B14F-4D97-AF65-F5344CB8AC3E}">
        <p14:creationId xmlns:p14="http://schemas.microsoft.com/office/powerpoint/2010/main" val="4281905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Título"/>
          <p:cNvSpPr txBox="1">
            <a:spLocks/>
          </p:cNvSpPr>
          <p:nvPr/>
        </p:nvSpPr>
        <p:spPr>
          <a:xfrm>
            <a:off x="288032" y="2564904"/>
            <a:ext cx="8604448" cy="216024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MX" sz="3200" b="1" dirty="0" smtClean="0">
                <a:solidFill>
                  <a:prstClr val="black"/>
                </a:solidFill>
                <a:latin typeface="Georgia" panose="02040502050405020303" pitchFamily="18" charset="0"/>
              </a:rPr>
              <a:t>5. Seguridad y protección civil</a:t>
            </a:r>
            <a:endParaRPr lang="es-MX" sz="3200" b="1" i="1" dirty="0">
              <a:solidFill>
                <a:prstClr val="black"/>
              </a:solidFill>
              <a:latin typeface="Georgia" panose="02040502050405020303" pitchFamily="18" charset="0"/>
            </a:endParaRPr>
          </a:p>
        </p:txBody>
      </p:sp>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26</a:t>
            </a:fld>
            <a:endParaRPr lang="es-ES" dirty="0"/>
          </a:p>
        </p:txBody>
      </p:sp>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971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 CuadroTexto"/>
          <p:cNvSpPr txBox="1"/>
          <p:nvPr/>
        </p:nvSpPr>
        <p:spPr>
          <a:xfrm>
            <a:off x="1259632" y="188640"/>
            <a:ext cx="5976664" cy="830997"/>
          </a:xfrm>
          <a:prstGeom prst="rect">
            <a:avLst/>
          </a:prstGeom>
          <a:noFill/>
        </p:spPr>
        <p:txBody>
          <a:bodyPr wrap="square" rtlCol="0">
            <a:spAutoFit/>
          </a:bodyPr>
          <a:lstStyle/>
          <a:p>
            <a:pPr algn="ctr"/>
            <a:r>
              <a:rPr lang="es-MX" sz="2400" b="1" kern="0" dirty="0" smtClean="0">
                <a:solidFill>
                  <a:prstClr val="black"/>
                </a:solidFill>
                <a:latin typeface="Georgia" pitchFamily="18" charset="0"/>
              </a:rPr>
              <a:t>Manual de Seguridad de Protección Civil y Emergencia Escolar</a:t>
            </a:r>
          </a:p>
        </p:txBody>
      </p:sp>
      <p:sp>
        <p:nvSpPr>
          <p:cNvPr id="2" name="1 CuadroTexto"/>
          <p:cNvSpPr txBox="1"/>
          <p:nvPr/>
        </p:nvSpPr>
        <p:spPr>
          <a:xfrm>
            <a:off x="467544" y="1268760"/>
            <a:ext cx="8064896" cy="1661993"/>
          </a:xfrm>
          <a:prstGeom prst="rect">
            <a:avLst/>
          </a:prstGeom>
          <a:noFill/>
          <a:ln w="31750">
            <a:solidFill>
              <a:srgbClr val="00B050"/>
            </a:solidFill>
            <a:prstDash val="dash"/>
          </a:ln>
        </p:spPr>
        <p:txBody>
          <a:bodyPr wrap="square" rtlCol="0">
            <a:spAutoFit/>
          </a:bodyPr>
          <a:lstStyle/>
          <a:p>
            <a:pPr algn="just"/>
            <a:endParaRPr lang="es-MX" sz="1600" dirty="0" smtClean="0">
              <a:solidFill>
                <a:prstClr val="black"/>
              </a:solidFill>
              <a:latin typeface="Georgia" panose="02040502050405020303" pitchFamily="18" charset="0"/>
              <a:ea typeface="Tahoma" pitchFamily="34" charset="0"/>
              <a:cs typeface="Arial" pitchFamily="34" charset="0"/>
            </a:endParaRPr>
          </a:p>
          <a:p>
            <a:pPr algn="just"/>
            <a:r>
              <a:rPr lang="es-MX" sz="1700" dirty="0" smtClean="0">
                <a:solidFill>
                  <a:prstClr val="black"/>
                </a:solidFill>
                <a:latin typeface="Georgia" panose="02040502050405020303" pitchFamily="18" charset="0"/>
                <a:ea typeface="Tahoma" pitchFamily="34" charset="0"/>
                <a:cs typeface="Arial" pitchFamily="34" charset="0"/>
              </a:rPr>
              <a:t>Se </a:t>
            </a:r>
            <a:r>
              <a:rPr lang="es-MX" sz="1700" dirty="0">
                <a:solidFill>
                  <a:prstClr val="black"/>
                </a:solidFill>
                <a:latin typeface="Georgia" panose="02040502050405020303" pitchFamily="18" charset="0"/>
                <a:ea typeface="Tahoma" pitchFamily="34" charset="0"/>
                <a:cs typeface="Arial" pitchFamily="34" charset="0"/>
              </a:rPr>
              <a:t>diseñó un Manual de Seguridad de Protección Civil y Emergencia Escolar para Planteles de Educación Media Superior </a:t>
            </a:r>
            <a:r>
              <a:rPr lang="es-MX" sz="1700" dirty="0" smtClean="0">
                <a:solidFill>
                  <a:prstClr val="black"/>
                </a:solidFill>
                <a:latin typeface="Georgia" panose="02040502050405020303" pitchFamily="18" charset="0"/>
                <a:ea typeface="Tahoma" pitchFamily="34" charset="0"/>
                <a:cs typeface="Arial" pitchFamily="34" charset="0"/>
              </a:rPr>
              <a:t>EMS. El </a:t>
            </a:r>
            <a:r>
              <a:rPr lang="es-MX" sz="1700" dirty="0">
                <a:solidFill>
                  <a:prstClr val="black"/>
                </a:solidFill>
                <a:latin typeface="Georgia" panose="02040502050405020303" pitchFamily="18" charset="0"/>
                <a:ea typeface="Tahoma" pitchFamily="34" charset="0"/>
                <a:cs typeface="Arial" pitchFamily="34" charset="0"/>
              </a:rPr>
              <a:t>propósito es ofrecer a los directivos y docentes, una herramienta que les permita generar ambientes y espacios seguros que salvaguarden la integridad física y emocional de los alumnos.</a:t>
            </a:r>
            <a:r>
              <a:rPr lang="es-MX" sz="1700" b="1" dirty="0">
                <a:solidFill>
                  <a:prstClr val="black"/>
                </a:solidFill>
                <a:latin typeface="Georgia" panose="02040502050405020303" pitchFamily="18" charset="0"/>
                <a:ea typeface="Tahoma" pitchFamily="34" charset="0"/>
                <a:cs typeface="Arial" pitchFamily="34" charset="0"/>
              </a:rPr>
              <a:t> </a:t>
            </a:r>
          </a:p>
          <a:p>
            <a:endParaRPr lang="es-MX" dirty="0">
              <a:solidFill>
                <a:prstClr val="black"/>
              </a:solidFill>
            </a:endParaRPr>
          </a:p>
        </p:txBody>
      </p:sp>
      <p:sp>
        <p:nvSpPr>
          <p:cNvPr id="3" name="2 CuadroTexto"/>
          <p:cNvSpPr txBox="1"/>
          <p:nvPr/>
        </p:nvSpPr>
        <p:spPr>
          <a:xfrm>
            <a:off x="467544" y="3192065"/>
            <a:ext cx="6192688" cy="2862322"/>
          </a:xfrm>
          <a:prstGeom prst="rect">
            <a:avLst/>
          </a:prstGeom>
          <a:noFill/>
        </p:spPr>
        <p:txBody>
          <a:bodyPr wrap="square" rtlCol="0">
            <a:spAutoFit/>
          </a:bodyPr>
          <a:lstStyle/>
          <a:p>
            <a:r>
              <a:rPr lang="es-MX" b="1" dirty="0">
                <a:solidFill>
                  <a:prstClr val="black"/>
                </a:solidFill>
                <a:latin typeface="Georgia" pitchFamily="18" charset="0"/>
              </a:rPr>
              <a:t>Apartado 1. </a:t>
            </a:r>
            <a:r>
              <a:rPr lang="es-MX" dirty="0">
                <a:solidFill>
                  <a:prstClr val="black"/>
                </a:solidFill>
                <a:latin typeface="Georgia" pitchFamily="18" charset="0"/>
              </a:rPr>
              <a:t>Acciones Generales para la Prevención de la Seguridad Escolar </a:t>
            </a:r>
          </a:p>
          <a:p>
            <a:endParaRPr lang="es-MX" dirty="0">
              <a:solidFill>
                <a:prstClr val="black"/>
              </a:solidFill>
              <a:latin typeface="Georgia" pitchFamily="18" charset="0"/>
            </a:endParaRPr>
          </a:p>
          <a:p>
            <a:r>
              <a:rPr lang="es-MX" b="1" dirty="0">
                <a:solidFill>
                  <a:prstClr val="black"/>
                </a:solidFill>
                <a:latin typeface="Georgia" pitchFamily="18" charset="0"/>
              </a:rPr>
              <a:t>Apartado 2. </a:t>
            </a:r>
            <a:r>
              <a:rPr lang="es-MX" dirty="0">
                <a:solidFill>
                  <a:prstClr val="black"/>
                </a:solidFill>
                <a:latin typeface="Georgia" pitchFamily="18" charset="0"/>
              </a:rPr>
              <a:t>Programa Interno de Protección </a:t>
            </a:r>
            <a:r>
              <a:rPr lang="es-MX" dirty="0" smtClean="0">
                <a:solidFill>
                  <a:prstClr val="black"/>
                </a:solidFill>
                <a:latin typeface="Georgia" pitchFamily="18" charset="0"/>
              </a:rPr>
              <a:t>Civil</a:t>
            </a:r>
          </a:p>
          <a:p>
            <a:endParaRPr lang="es-MX" dirty="0">
              <a:solidFill>
                <a:prstClr val="black"/>
              </a:solidFill>
              <a:latin typeface="Georgia" pitchFamily="18" charset="0"/>
            </a:endParaRPr>
          </a:p>
          <a:p>
            <a:r>
              <a:rPr lang="es-MX" b="1" dirty="0">
                <a:solidFill>
                  <a:prstClr val="black"/>
                </a:solidFill>
                <a:latin typeface="Georgia" pitchFamily="18" charset="0"/>
              </a:rPr>
              <a:t>Apartado 3. </a:t>
            </a:r>
            <a:r>
              <a:rPr lang="es-MX" dirty="0">
                <a:solidFill>
                  <a:prstClr val="black"/>
                </a:solidFill>
                <a:latin typeface="Georgia" pitchFamily="18" charset="0"/>
              </a:rPr>
              <a:t>Protocolos de Seguridad </a:t>
            </a:r>
            <a:r>
              <a:rPr lang="es-MX" dirty="0" smtClean="0">
                <a:solidFill>
                  <a:prstClr val="black"/>
                </a:solidFill>
                <a:latin typeface="Georgia" pitchFamily="18" charset="0"/>
              </a:rPr>
              <a:t>Escolar</a:t>
            </a:r>
          </a:p>
          <a:p>
            <a:pPr lvl="1"/>
            <a:r>
              <a:rPr lang="es-MX" dirty="0" smtClean="0">
                <a:solidFill>
                  <a:prstClr val="black"/>
                </a:solidFill>
                <a:latin typeface="Georgia" pitchFamily="18" charset="0"/>
              </a:rPr>
              <a:t>A. Situaciones </a:t>
            </a:r>
            <a:r>
              <a:rPr lang="es-MX" dirty="0">
                <a:solidFill>
                  <a:prstClr val="black"/>
                </a:solidFill>
                <a:latin typeface="Georgia" pitchFamily="18" charset="0"/>
              </a:rPr>
              <a:t>de Riesgo en Materia de Protección </a:t>
            </a:r>
            <a:r>
              <a:rPr lang="es-MX" dirty="0" smtClean="0">
                <a:solidFill>
                  <a:prstClr val="black"/>
                </a:solidFill>
                <a:latin typeface="Georgia" pitchFamily="18" charset="0"/>
              </a:rPr>
              <a:t>Civil</a:t>
            </a:r>
          </a:p>
          <a:p>
            <a:pPr lvl="1"/>
            <a:r>
              <a:rPr lang="es-MX" dirty="0">
                <a:solidFill>
                  <a:prstClr val="black"/>
                </a:solidFill>
                <a:latin typeface="Georgia" pitchFamily="18" charset="0"/>
              </a:rPr>
              <a:t>B. Situaciones de Riesgo en Materia de </a:t>
            </a:r>
            <a:r>
              <a:rPr lang="es-MX" dirty="0" smtClean="0">
                <a:solidFill>
                  <a:prstClr val="black"/>
                </a:solidFill>
                <a:latin typeface="Georgia" pitchFamily="18" charset="0"/>
              </a:rPr>
              <a:t>Seguridad</a:t>
            </a:r>
          </a:p>
          <a:p>
            <a:pPr lvl="1"/>
            <a:r>
              <a:rPr lang="es-MX" dirty="0">
                <a:solidFill>
                  <a:prstClr val="black"/>
                </a:solidFill>
                <a:latin typeface="Georgia" pitchFamily="18" charset="0"/>
              </a:rPr>
              <a:t>C. Situaciones de Riesgo en Materia de Salud </a:t>
            </a:r>
            <a:r>
              <a:rPr lang="es-MX" dirty="0" smtClean="0">
                <a:solidFill>
                  <a:prstClr val="black"/>
                </a:solidFill>
                <a:latin typeface="Georgia" pitchFamily="18" charset="0"/>
              </a:rPr>
              <a:t>Mental</a:t>
            </a:r>
            <a:endParaRPr lang="es-MX" b="1" dirty="0">
              <a:solidFill>
                <a:prstClr val="black"/>
              </a:solidFill>
              <a:latin typeface="Georgia" pitchFamily="18" charset="0"/>
            </a:endParaRPr>
          </a:p>
        </p:txBody>
      </p:sp>
      <p:pic>
        <p:nvPicPr>
          <p:cNvPr id="9" name="Picture 2" descr="C:\Users\catalina\AppData\Local\Temp\Rar$DIa0.500\portada_man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432051"/>
            <a:ext cx="2607013" cy="2229197"/>
          </a:xfrm>
          <a:prstGeom prst="rect">
            <a:avLst/>
          </a:prstGeom>
          <a:noFill/>
          <a:extLst>
            <a:ext uri="{909E8E84-426E-40DD-AFC4-6F175D3DCCD1}">
              <a14:hiddenFill xmlns:a14="http://schemas.microsoft.com/office/drawing/2010/main">
                <a:solidFill>
                  <a:srgbClr val="FFFFFF"/>
                </a:solidFill>
              </a14:hiddenFill>
            </a:ext>
          </a:extLst>
        </p:spPr>
      </p:pic>
      <p:sp>
        <p:nvSpPr>
          <p:cNvPr id="5" name="4 Marcador de número de diapositiva"/>
          <p:cNvSpPr>
            <a:spLocks noGrp="1"/>
          </p:cNvSpPr>
          <p:nvPr>
            <p:ph type="sldNum" sz="quarter" idx="12"/>
          </p:nvPr>
        </p:nvSpPr>
        <p:spPr/>
        <p:txBody>
          <a:bodyPr/>
          <a:lstStyle/>
          <a:p>
            <a:pPr>
              <a:defRPr/>
            </a:pPr>
            <a:fld id="{EE36449D-3BF0-4913-913F-F30F83BDFE64}" type="slidenum">
              <a:rPr lang="es-ES" smtClean="0"/>
              <a:pPr>
                <a:defRPr/>
              </a:pPr>
              <a:t>27</a:t>
            </a:fld>
            <a:endParaRPr lang="es-ES" dirty="0"/>
          </a:p>
        </p:txBody>
      </p:sp>
    </p:spTree>
    <p:extLst>
      <p:ext uri="{BB962C8B-B14F-4D97-AF65-F5344CB8AC3E}">
        <p14:creationId xmlns:p14="http://schemas.microsoft.com/office/powerpoint/2010/main" val="5634641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62334" y="269776"/>
            <a:ext cx="6173962" cy="1143000"/>
          </a:xfrm>
        </p:spPr>
        <p:txBody>
          <a:bodyPr/>
          <a:lstStyle/>
          <a:p>
            <a:r>
              <a:rPr lang="es-MX" sz="2400" b="1" dirty="0" smtClean="0"/>
              <a:t>Ámbitos de colaboración</a:t>
            </a:r>
            <a:r>
              <a:rPr lang="es-MX" sz="2400" b="1" dirty="0"/>
              <a:t/>
            </a:r>
            <a:br>
              <a:rPr lang="es-MX" sz="2400" b="1" dirty="0"/>
            </a:br>
            <a:endParaRPr lang="es-MX" sz="2400" b="1" dirty="0"/>
          </a:p>
        </p:txBody>
      </p:sp>
      <p:sp>
        <p:nvSpPr>
          <p:cNvPr id="3" name="2 Marcador de contenido"/>
          <p:cNvSpPr>
            <a:spLocks noGrp="1"/>
          </p:cNvSpPr>
          <p:nvPr>
            <p:ph idx="1"/>
          </p:nvPr>
        </p:nvSpPr>
        <p:spPr>
          <a:xfrm>
            <a:off x="1043608" y="1484784"/>
            <a:ext cx="7581528" cy="4536504"/>
          </a:xfrm>
        </p:spPr>
        <p:txBody>
          <a:bodyPr/>
          <a:lstStyle/>
          <a:p>
            <a:pPr lvl="0">
              <a:buFont typeface="+mj-lt"/>
              <a:buAutoNum type="arabicPeriod"/>
            </a:pPr>
            <a:r>
              <a:rPr lang="es-MX" sz="1800" b="1" dirty="0" smtClean="0"/>
              <a:t>Modelo de emprendedores</a:t>
            </a:r>
          </a:p>
          <a:p>
            <a:pPr lvl="0">
              <a:buFont typeface="+mj-lt"/>
              <a:buAutoNum type="arabicPeriod"/>
            </a:pPr>
            <a:endParaRPr lang="es-MX" sz="1000" b="1" dirty="0" smtClean="0"/>
          </a:p>
          <a:p>
            <a:pPr lvl="0">
              <a:buFont typeface="+mj-lt"/>
              <a:buAutoNum type="arabicPeriod"/>
            </a:pPr>
            <a:r>
              <a:rPr lang="es-MX" sz="1800" b="1" dirty="0" smtClean="0"/>
              <a:t>Modelo Mexicano de Formación </a:t>
            </a:r>
            <a:r>
              <a:rPr lang="es-MX" sz="1800" b="1" dirty="0"/>
              <a:t>Dual </a:t>
            </a:r>
            <a:endParaRPr lang="es-MX" sz="1800" b="1" dirty="0" smtClean="0"/>
          </a:p>
          <a:p>
            <a:pPr lvl="0">
              <a:buFont typeface="+mj-lt"/>
              <a:buAutoNum type="arabicPeriod"/>
            </a:pPr>
            <a:endParaRPr lang="es-MX" sz="1000" b="1" dirty="0" smtClean="0"/>
          </a:p>
          <a:p>
            <a:pPr lvl="0">
              <a:buFont typeface="+mj-lt"/>
              <a:buAutoNum type="arabicPeriod"/>
            </a:pPr>
            <a:r>
              <a:rPr lang="es-MX" sz="1800" b="1" dirty="0" smtClean="0"/>
              <a:t>Movimiento Contra el Abandono Escolar</a:t>
            </a:r>
          </a:p>
          <a:p>
            <a:pPr lvl="0">
              <a:buFont typeface="+mj-lt"/>
              <a:buAutoNum type="arabicPeriod"/>
            </a:pPr>
            <a:endParaRPr lang="es-MX" sz="1000" b="1" dirty="0" smtClean="0"/>
          </a:p>
          <a:p>
            <a:pPr lvl="0">
              <a:buFont typeface="+mj-lt"/>
              <a:buAutoNum type="arabicPeriod"/>
            </a:pPr>
            <a:r>
              <a:rPr lang="es-MX" sz="1800" b="1" dirty="0" smtClean="0"/>
              <a:t>ENLACE 2014</a:t>
            </a:r>
          </a:p>
          <a:p>
            <a:pPr lvl="0">
              <a:buFont typeface="+mj-lt"/>
              <a:buAutoNum type="arabicPeriod"/>
            </a:pPr>
            <a:endParaRPr lang="es-MX" sz="1000" b="1" dirty="0"/>
          </a:p>
          <a:p>
            <a:pPr lvl="0">
              <a:buFont typeface="+mj-lt"/>
              <a:buAutoNum type="arabicPeriod"/>
            </a:pPr>
            <a:r>
              <a:rPr lang="es-MX" sz="1800" b="1" dirty="0" smtClean="0"/>
              <a:t>Construye </a:t>
            </a:r>
            <a:r>
              <a:rPr lang="es-MX" sz="1800" b="1" dirty="0"/>
              <a:t>T </a:t>
            </a:r>
            <a:endParaRPr lang="es-MX" sz="1800" b="1" dirty="0" smtClean="0"/>
          </a:p>
          <a:p>
            <a:pPr lvl="0">
              <a:buFont typeface="+mj-lt"/>
              <a:buAutoNum type="arabicPeriod"/>
            </a:pPr>
            <a:endParaRPr lang="es-MX" sz="1000" b="1" dirty="0" smtClean="0"/>
          </a:p>
          <a:p>
            <a:pPr lvl="0">
              <a:buFont typeface="+mj-lt"/>
              <a:buAutoNum type="arabicPeriod"/>
            </a:pPr>
            <a:r>
              <a:rPr lang="es-MX" sz="1800" b="1" dirty="0" smtClean="0"/>
              <a:t>Proyectos </a:t>
            </a:r>
            <a:r>
              <a:rPr lang="es-MX" sz="1800" b="1" dirty="0"/>
              <a:t>de formación </a:t>
            </a:r>
            <a:r>
              <a:rPr lang="es-MX" sz="1800" b="1" dirty="0" smtClean="0"/>
              <a:t>docente y directiva</a:t>
            </a:r>
          </a:p>
          <a:p>
            <a:pPr lvl="0">
              <a:buFont typeface="+mj-lt"/>
              <a:buAutoNum type="arabicPeriod"/>
            </a:pPr>
            <a:endParaRPr lang="es-MX" sz="1000" b="1" dirty="0" smtClean="0"/>
          </a:p>
          <a:p>
            <a:pPr lvl="0">
              <a:buFont typeface="+mj-lt"/>
              <a:buAutoNum type="arabicPeriod"/>
            </a:pPr>
            <a:r>
              <a:rPr lang="es-MX" sz="1800" b="1" dirty="0" smtClean="0"/>
              <a:t>Integración </a:t>
            </a:r>
            <a:r>
              <a:rPr lang="es-MX" sz="1800" b="1" dirty="0"/>
              <a:t>de </a:t>
            </a:r>
            <a:r>
              <a:rPr lang="es-MX" sz="1800" b="1" dirty="0" smtClean="0"/>
              <a:t>academias</a:t>
            </a:r>
          </a:p>
          <a:p>
            <a:pPr lvl="0">
              <a:buFont typeface="+mj-lt"/>
              <a:buAutoNum type="arabicPeriod"/>
            </a:pPr>
            <a:endParaRPr lang="es-MX" sz="1000" b="1" dirty="0" smtClean="0"/>
          </a:p>
          <a:p>
            <a:pPr lvl="0">
              <a:buFont typeface="+mj-lt"/>
              <a:buAutoNum type="arabicPeriod"/>
            </a:pPr>
            <a:r>
              <a:rPr lang="es-MX" sz="1800" b="1" dirty="0" smtClean="0"/>
              <a:t>SNEMS</a:t>
            </a:r>
          </a:p>
          <a:p>
            <a:pPr lvl="0">
              <a:buFont typeface="+mj-lt"/>
              <a:buAutoNum type="arabicPeriod"/>
            </a:pPr>
            <a:endParaRPr lang="es-MX" sz="1000" b="1" dirty="0" smtClean="0"/>
          </a:p>
          <a:p>
            <a:pPr lvl="0">
              <a:buFont typeface="+mj-lt"/>
              <a:buAutoNum type="arabicPeriod"/>
            </a:pPr>
            <a:r>
              <a:rPr lang="es-MX" sz="1800" b="1" dirty="0" smtClean="0"/>
              <a:t>Red de colaboración </a:t>
            </a:r>
            <a:r>
              <a:rPr lang="es-MX" sz="1800" b="1" dirty="0" smtClean="0"/>
              <a:t>ECEMS</a:t>
            </a:r>
            <a:endParaRPr lang="es-MX" sz="1800" b="1" dirty="0" smtClean="0"/>
          </a:p>
          <a:p>
            <a:pPr marL="0" indent="0" algn="ctr">
              <a:buNone/>
            </a:pPr>
            <a:endParaRPr lang="es-MX" sz="4800" b="1" dirty="0"/>
          </a:p>
        </p:txBody>
      </p:sp>
      <p:sp>
        <p:nvSpPr>
          <p:cNvPr id="4" name="3 Marcador de número de diapositiva"/>
          <p:cNvSpPr>
            <a:spLocks noGrp="1"/>
          </p:cNvSpPr>
          <p:nvPr>
            <p:ph type="sldNum" sz="quarter" idx="12"/>
          </p:nvPr>
        </p:nvSpPr>
        <p:spPr/>
        <p:txBody>
          <a:bodyPr/>
          <a:lstStyle/>
          <a:p>
            <a:pPr>
              <a:defRPr/>
            </a:pPr>
            <a:fld id="{2BE73324-1AB1-4E74-BA03-BFEC245311AC}" type="slidenum">
              <a:rPr lang="es-ES" smtClean="0"/>
              <a:pPr>
                <a:defRPr/>
              </a:pPr>
              <a:t>28</a:t>
            </a:fld>
            <a:endParaRPr lang="es-ES"/>
          </a:p>
        </p:txBody>
      </p:sp>
    </p:spTree>
    <p:extLst>
      <p:ext uri="{BB962C8B-B14F-4D97-AF65-F5344CB8AC3E}">
        <p14:creationId xmlns:p14="http://schemas.microsoft.com/office/powerpoint/2010/main" val="2698141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ES" sz="1400" b="1" dirty="0">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sz="2400" b="1" dirty="0">
              <a:latin typeface="Georgia" panose="02040502050405020303" pitchFamily="18" charset="0"/>
              <a:cs typeface="Arabic Typesetting" panose="03020402040406030203" pitchFamily="66" charset="-78"/>
            </a:endParaRPr>
          </a:p>
        </p:txBody>
      </p:sp>
      <p:sp>
        <p:nvSpPr>
          <p:cNvPr id="9" name="2 Marcador de contenido"/>
          <p:cNvSpPr txBox="1">
            <a:spLocks/>
          </p:cNvSpPr>
          <p:nvPr/>
        </p:nvSpPr>
        <p:spPr bwMode="auto">
          <a:xfrm>
            <a:off x="467544" y="3140968"/>
            <a:ext cx="8229600"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1pPr>
            <a:lvl2pPr marL="4572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3pPr>
            <a:lvl4pPr marL="13716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4pPr>
            <a:lvl5pPr marL="18288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pPr>
            <a:r>
              <a:rPr lang="es-MX" sz="3200" b="1" dirty="0">
                <a:solidFill>
                  <a:schemeClr val="tx1"/>
                </a:solidFill>
                <a:ea typeface="Times New Roman"/>
                <a:cs typeface="Times New Roman"/>
              </a:rPr>
              <a:t>1</a:t>
            </a:r>
            <a:r>
              <a:rPr lang="es-MX" sz="3200" b="1" dirty="0" smtClean="0">
                <a:solidFill>
                  <a:schemeClr val="tx1"/>
                </a:solidFill>
                <a:ea typeface="Times New Roman"/>
                <a:cs typeface="Times New Roman"/>
              </a:rPr>
              <a:t>. Modelo de emprendedores</a:t>
            </a:r>
            <a:endParaRPr lang="es-MX" sz="3200" b="1" dirty="0" smtClean="0">
              <a:solidFill>
                <a:schemeClr val="tx1"/>
              </a:solidFill>
            </a:endParaRPr>
          </a:p>
          <a:p>
            <a:endParaRPr lang="es-MX" sz="3200" b="1" dirty="0"/>
          </a:p>
        </p:txBody>
      </p:sp>
    </p:spTree>
    <p:extLst>
      <p:ext uri="{BB962C8B-B14F-4D97-AF65-F5344CB8AC3E}">
        <p14:creationId xmlns:p14="http://schemas.microsoft.com/office/powerpoint/2010/main" val="500119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6 CuadroTexto"/>
          <p:cNvSpPr txBox="1">
            <a:spLocks noChangeArrowheads="1"/>
          </p:cNvSpPr>
          <p:nvPr/>
        </p:nvSpPr>
        <p:spPr bwMode="auto">
          <a:xfrm>
            <a:off x="58738" y="2204864"/>
            <a:ext cx="9037637" cy="2338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s-MX" b="1" dirty="0" smtClean="0">
                <a:latin typeface="Georgia" pitchFamily="18" charset="0"/>
              </a:rPr>
              <a:t>1. Prepa </a:t>
            </a:r>
            <a:r>
              <a:rPr lang="es-MX" b="1" dirty="0">
                <a:latin typeface="Georgia" pitchFamily="18" charset="0"/>
              </a:rPr>
              <a:t>en </a:t>
            </a:r>
            <a:r>
              <a:rPr lang="es-MX" b="1" dirty="0" smtClean="0">
                <a:latin typeface="Georgia" pitchFamily="18" charset="0"/>
              </a:rPr>
              <a:t>línea-SEP</a:t>
            </a:r>
          </a:p>
          <a:p>
            <a:pPr algn="ctr">
              <a:spcBef>
                <a:spcPct val="0"/>
              </a:spcBef>
              <a:buNone/>
            </a:pPr>
            <a:r>
              <a:rPr lang="es-MX" b="1" dirty="0" smtClean="0">
                <a:latin typeface="Georgia" pitchFamily="18" charset="0"/>
              </a:rPr>
              <a:t>(Educación a distancia)</a:t>
            </a:r>
            <a:endParaRPr lang="es-MX" b="1" dirty="0">
              <a:latin typeface="Georgia" pitchFamily="18" charset="0"/>
            </a:endParaRPr>
          </a:p>
        </p:txBody>
      </p:sp>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ES" sz="1400" b="1" dirty="0">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sz="2400" b="1" dirty="0">
              <a:latin typeface="Georgia" panose="02040502050405020303" pitchFamily="18" charset="0"/>
              <a:cs typeface="Arabic Typesetting" panose="03020402040406030203" pitchFamily="66" charset="-78"/>
            </a:endParaRPr>
          </a:p>
        </p:txBody>
      </p:sp>
    </p:spTree>
    <p:extLst>
      <p:ext uri="{BB962C8B-B14F-4D97-AF65-F5344CB8AC3E}">
        <p14:creationId xmlns:p14="http://schemas.microsoft.com/office/powerpoint/2010/main" val="4194639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AABDAE08-8B9A-4321-9454-C9347CCE1BB2}" type="slidenum">
              <a:rPr lang="es-ES" smtClean="0"/>
              <a:pPr>
                <a:defRPr/>
              </a:pPr>
              <a:t>30</a:t>
            </a:fld>
            <a:endParaRPr lang="es-ES" dirty="0"/>
          </a:p>
        </p:txBody>
      </p:sp>
      <p:sp>
        <p:nvSpPr>
          <p:cNvPr id="4" name="3 Rectángulo"/>
          <p:cNvSpPr/>
          <p:nvPr/>
        </p:nvSpPr>
        <p:spPr>
          <a:xfrm>
            <a:off x="647564" y="260648"/>
            <a:ext cx="7164796" cy="830997"/>
          </a:xfrm>
          <a:prstGeom prst="rect">
            <a:avLst/>
          </a:prstGeom>
        </p:spPr>
        <p:txBody>
          <a:bodyPr wrap="square">
            <a:spAutoFit/>
          </a:bodyPr>
          <a:lstStyle/>
          <a:p>
            <a:pPr lvl="0" algn="ctr">
              <a:defRPr/>
            </a:pPr>
            <a:r>
              <a:rPr lang="es-MX" sz="2400" b="1" dirty="0" smtClean="0">
                <a:solidFill>
                  <a:prstClr val="black"/>
                </a:solidFill>
                <a:latin typeface="Georgia" pitchFamily="18" charset="0"/>
              </a:rPr>
              <a:t>Modelo de Emprendedores para la </a:t>
            </a:r>
          </a:p>
          <a:p>
            <a:pPr lvl="0" algn="ctr">
              <a:defRPr/>
            </a:pPr>
            <a:r>
              <a:rPr lang="es-MX" sz="2400" b="1" dirty="0" smtClean="0">
                <a:solidFill>
                  <a:prstClr val="black"/>
                </a:solidFill>
                <a:latin typeface="Georgia" pitchFamily="18" charset="0"/>
              </a:rPr>
              <a:t>Educación Media Superior</a:t>
            </a:r>
            <a:endParaRPr lang="es-ES" sz="2400" b="1" dirty="0">
              <a:solidFill>
                <a:prstClr val="black"/>
              </a:solidFill>
              <a:latin typeface="Georgia" pitchFamily="18" charset="0"/>
            </a:endParaRPr>
          </a:p>
        </p:txBody>
      </p:sp>
      <p:graphicFrame>
        <p:nvGraphicFramePr>
          <p:cNvPr id="6" name="5 Tabla"/>
          <p:cNvGraphicFramePr>
            <a:graphicFrameLocks noGrp="1"/>
          </p:cNvGraphicFramePr>
          <p:nvPr>
            <p:extLst>
              <p:ext uri="{D42A27DB-BD31-4B8C-83A1-F6EECF244321}">
                <p14:modId xmlns:p14="http://schemas.microsoft.com/office/powerpoint/2010/main" val="1704181706"/>
              </p:ext>
            </p:extLst>
          </p:nvPr>
        </p:nvGraphicFramePr>
        <p:xfrm>
          <a:off x="395534" y="1268760"/>
          <a:ext cx="8529792" cy="4615726"/>
        </p:xfrm>
        <a:graphic>
          <a:graphicData uri="http://schemas.openxmlformats.org/drawingml/2006/table">
            <a:tbl>
              <a:tblPr firstRow="1" bandRow="1">
                <a:tableStyleId>{5C22544A-7EE6-4342-B048-85BDC9FD1C3A}</a:tableStyleId>
              </a:tblPr>
              <a:tblGrid>
                <a:gridCol w="2132448"/>
                <a:gridCol w="2132448"/>
                <a:gridCol w="2132448"/>
                <a:gridCol w="2132448"/>
              </a:tblGrid>
              <a:tr h="576064">
                <a:tc>
                  <a:txBody>
                    <a:bodyPr/>
                    <a:lstStyle/>
                    <a:p>
                      <a:pPr algn="ctr"/>
                      <a:r>
                        <a:rPr lang="es-MX" sz="1600" dirty="0" smtClean="0">
                          <a:latin typeface="Georgia" pitchFamily="18" charset="0"/>
                        </a:rPr>
                        <a:t>Objetivo</a:t>
                      </a:r>
                      <a:endParaRPr lang="es-MX" sz="1600" dirty="0">
                        <a:latin typeface="Georgia" pitchFamily="18" charset="0"/>
                      </a:endParaRPr>
                    </a:p>
                  </a:txBody>
                  <a:tcPr>
                    <a:solidFill>
                      <a:schemeClr val="bg1">
                        <a:lumMod val="50000"/>
                      </a:schemeClr>
                    </a:solidFill>
                  </a:tcPr>
                </a:tc>
                <a:tc>
                  <a:txBody>
                    <a:bodyPr/>
                    <a:lstStyle/>
                    <a:p>
                      <a:pPr algn="ctr"/>
                      <a:r>
                        <a:rPr lang="es-MX" sz="1600" dirty="0" smtClean="0">
                          <a:latin typeface="Georgia" pitchFamily="18" charset="0"/>
                        </a:rPr>
                        <a:t>Componentes</a:t>
                      </a:r>
                      <a:endParaRPr lang="es-MX" sz="1600" dirty="0">
                        <a:latin typeface="Georgia" pitchFamily="18" charset="0"/>
                      </a:endParaRPr>
                    </a:p>
                  </a:txBody>
                  <a:tcPr>
                    <a:solidFill>
                      <a:schemeClr val="bg1">
                        <a:lumMod val="50000"/>
                      </a:schemeClr>
                    </a:solidFill>
                  </a:tcPr>
                </a:tc>
                <a:tc>
                  <a:txBody>
                    <a:bodyPr/>
                    <a:lstStyle/>
                    <a:p>
                      <a:pPr marL="0" algn="ctr" defTabSz="914400" rtl="0" eaLnBrk="1" latinLnBrk="0" hangingPunct="1"/>
                      <a:r>
                        <a:rPr lang="es-MX" sz="1600" b="1" kern="1200" dirty="0" smtClean="0">
                          <a:solidFill>
                            <a:schemeClr val="lt1"/>
                          </a:solidFill>
                          <a:latin typeface="Georgia" pitchFamily="18" charset="0"/>
                          <a:ea typeface="+mn-ea"/>
                          <a:cs typeface="+mn-cs"/>
                        </a:rPr>
                        <a:t>Habilidades</a:t>
                      </a:r>
                      <a:endParaRPr lang="es-MX" sz="1600" b="1" kern="1200" dirty="0">
                        <a:solidFill>
                          <a:schemeClr val="lt1"/>
                        </a:solidFill>
                        <a:latin typeface="Georgia" pitchFamily="18" charset="0"/>
                        <a:ea typeface="+mn-ea"/>
                        <a:cs typeface="+mn-cs"/>
                      </a:endParaRPr>
                    </a:p>
                  </a:txBody>
                  <a:tcPr>
                    <a:solidFill>
                      <a:schemeClr val="bg1">
                        <a:lumMod val="50000"/>
                      </a:schemeClr>
                    </a:solidFill>
                  </a:tcPr>
                </a:tc>
                <a:tc>
                  <a:txBody>
                    <a:bodyPr/>
                    <a:lstStyle/>
                    <a:p>
                      <a:pPr marL="0" algn="ctr" defTabSz="914400" rtl="0" eaLnBrk="1" latinLnBrk="0" hangingPunct="1"/>
                      <a:r>
                        <a:rPr lang="es-MX" sz="1600" b="1" kern="1200" dirty="0" smtClean="0">
                          <a:solidFill>
                            <a:schemeClr val="lt1"/>
                          </a:solidFill>
                          <a:latin typeface="Georgia" pitchFamily="18" charset="0"/>
                          <a:ea typeface="+mn-ea"/>
                          <a:cs typeface="+mn-cs"/>
                        </a:rPr>
                        <a:t>Caja de herramientas</a:t>
                      </a:r>
                      <a:endParaRPr lang="es-MX" sz="1600" b="1" kern="1200" dirty="0">
                        <a:solidFill>
                          <a:schemeClr val="lt1"/>
                        </a:solidFill>
                        <a:latin typeface="Georgia" pitchFamily="18" charset="0"/>
                        <a:ea typeface="+mn-ea"/>
                        <a:cs typeface="+mn-cs"/>
                      </a:endParaRPr>
                    </a:p>
                  </a:txBody>
                  <a:tcPr>
                    <a:solidFill>
                      <a:schemeClr val="bg1">
                        <a:lumMod val="50000"/>
                      </a:schemeClr>
                    </a:solidFill>
                  </a:tcPr>
                </a:tc>
              </a:tr>
              <a:tr h="4036606">
                <a:tc>
                  <a:txBody>
                    <a:bodyPr/>
                    <a:lstStyle/>
                    <a:p>
                      <a:endParaRPr lang="es-MX" dirty="0" smtClean="0"/>
                    </a:p>
                    <a:p>
                      <a:endParaRPr lang="es-MX" dirty="0" smtClean="0"/>
                    </a:p>
                    <a:p>
                      <a:endParaRPr lang="es-MX" dirty="0" smtClean="0"/>
                    </a:p>
                  </a:txBody>
                  <a:tcPr>
                    <a:solidFill>
                      <a:schemeClr val="bg1"/>
                    </a:solidFill>
                  </a:tcPr>
                </a:tc>
                <a:tc>
                  <a:txBody>
                    <a:bodyPr/>
                    <a:lstStyle/>
                    <a:p>
                      <a:endParaRPr lang="es-MX" dirty="0"/>
                    </a:p>
                  </a:txBody>
                  <a:tcPr>
                    <a:solidFill>
                      <a:schemeClr val="bg1"/>
                    </a:solidFill>
                  </a:tcPr>
                </a:tc>
                <a:tc>
                  <a:txBody>
                    <a:bodyPr/>
                    <a:lstStyle/>
                    <a:p>
                      <a:pPr algn="ctr"/>
                      <a:endParaRPr lang="es-MX" sz="700" dirty="0">
                        <a:latin typeface="Soberana"/>
                      </a:endParaRPr>
                    </a:p>
                  </a:txBody>
                  <a:tcPr>
                    <a:solidFill>
                      <a:schemeClr val="bg1"/>
                    </a:solidFill>
                  </a:tcPr>
                </a:tc>
                <a:tc>
                  <a:txBody>
                    <a:bodyPr/>
                    <a:lstStyle/>
                    <a:p>
                      <a:endParaRPr lang="es-MX" dirty="0"/>
                    </a:p>
                  </a:txBody>
                  <a:tcPr>
                    <a:solidFill>
                      <a:schemeClr val="bg1"/>
                    </a:solidFill>
                  </a:tcPr>
                </a:tc>
              </a:tr>
            </a:tbl>
          </a:graphicData>
        </a:graphic>
      </p:graphicFrame>
      <p:grpSp>
        <p:nvGrpSpPr>
          <p:cNvPr id="16" name="15 Grupo"/>
          <p:cNvGrpSpPr/>
          <p:nvPr/>
        </p:nvGrpSpPr>
        <p:grpSpPr>
          <a:xfrm>
            <a:off x="455568" y="1844021"/>
            <a:ext cx="8177084" cy="3093718"/>
            <a:chOff x="467544" y="2118945"/>
            <a:chExt cx="8177084" cy="3093718"/>
          </a:xfrm>
        </p:grpSpPr>
        <p:pic>
          <p:nvPicPr>
            <p:cNvPr id="21" name="Picture 17" descr="C:\Users\katia.aguilap\Desktop\CEEMS operación memorias\CBTIS123\CBTIS 123 n.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6240" b="69112" l="4707" r="96489"/>
                      </a14:imgEffect>
                    </a14:imgLayer>
                  </a14:imgProps>
                </a:ext>
                <a:ext uri="{28A0092B-C50C-407E-A947-70E740481C1C}">
                  <a14:useLocalDpi xmlns:a14="http://schemas.microsoft.com/office/drawing/2010/main" val="0"/>
                </a:ext>
              </a:extLst>
            </a:blip>
            <a:srcRect l="4874" t="26403" r="10513" b="26068"/>
            <a:stretch/>
          </p:blipFill>
          <p:spPr bwMode="auto">
            <a:xfrm>
              <a:off x="634919" y="2118945"/>
              <a:ext cx="1803005" cy="75647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58137">
              <a:off x="7545278" y="2214593"/>
              <a:ext cx="1001809" cy="1294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129717">
              <a:off x="7668857" y="3921552"/>
              <a:ext cx="975771" cy="1291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453627">
              <a:off x="7191909" y="3152028"/>
              <a:ext cx="1033823" cy="1295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11 Rectángulo"/>
            <p:cNvSpPr/>
            <p:nvPr/>
          </p:nvSpPr>
          <p:spPr>
            <a:xfrm>
              <a:off x="467544" y="2944334"/>
              <a:ext cx="1947021" cy="1600438"/>
            </a:xfrm>
            <a:prstGeom prst="rect">
              <a:avLst/>
            </a:prstGeom>
            <a:ln w="57150">
              <a:solidFill>
                <a:schemeClr val="tx1">
                  <a:lumMod val="65000"/>
                  <a:lumOff val="35000"/>
                </a:schemeClr>
              </a:solidFill>
            </a:ln>
          </p:spPr>
          <p:txBody>
            <a:bodyPr wrap="square">
              <a:spAutoFit/>
            </a:bodyPr>
            <a:lstStyle/>
            <a:p>
              <a:pPr lvl="0" algn="ctr"/>
              <a:r>
                <a:rPr lang="es-MX" sz="1400" dirty="0">
                  <a:solidFill>
                    <a:prstClr val="black"/>
                  </a:solidFill>
                  <a:latin typeface="Georgia" pitchFamily="18" charset="0"/>
                </a:rPr>
                <a:t>Formar a los estudiantes de Educación Media Superior </a:t>
              </a:r>
              <a:r>
                <a:rPr lang="es-MX" sz="1400" dirty="0" smtClean="0">
                  <a:solidFill>
                    <a:prstClr val="black"/>
                  </a:solidFill>
                  <a:latin typeface="Georgia" pitchFamily="18" charset="0"/>
                </a:rPr>
                <a:t>en </a:t>
              </a:r>
              <a:r>
                <a:rPr lang="es-MX" sz="1400" dirty="0">
                  <a:solidFill>
                    <a:prstClr val="black"/>
                  </a:solidFill>
                  <a:latin typeface="Georgia" pitchFamily="18" charset="0"/>
                </a:rPr>
                <a:t>competencias para una proyección de vida </a:t>
              </a:r>
              <a:r>
                <a:rPr lang="es-MX" sz="1400" dirty="0" smtClean="0">
                  <a:solidFill>
                    <a:prstClr val="black"/>
                  </a:solidFill>
                  <a:latin typeface="Georgia" pitchFamily="18" charset="0"/>
                </a:rPr>
                <a:t>emprendedora. </a:t>
              </a:r>
              <a:endParaRPr lang="es-MX" sz="1400" dirty="0">
                <a:solidFill>
                  <a:prstClr val="black"/>
                </a:solidFill>
                <a:latin typeface="Georgia" pitchFamily="18" charset="0"/>
              </a:endParaRPr>
            </a:p>
          </p:txBody>
        </p:sp>
      </p:grpSp>
      <p:sp>
        <p:nvSpPr>
          <p:cNvPr id="20" name="19 Rectángulo redondeado"/>
          <p:cNvSpPr/>
          <p:nvPr/>
        </p:nvSpPr>
        <p:spPr>
          <a:xfrm>
            <a:off x="2539339" y="2385698"/>
            <a:ext cx="2073965" cy="827278"/>
          </a:xfrm>
          <a:prstGeom prst="roundRect">
            <a:avLst/>
          </a:prstGeom>
          <a:solidFill>
            <a:sysClr val="window" lastClr="FFFFFF"/>
          </a:solidFill>
          <a:ln w="25400" cap="flat" cmpd="sng" algn="ctr">
            <a:solidFill>
              <a:srgbClr val="C0504D"/>
            </a:solidFill>
            <a:prstDash val="solid"/>
          </a:ln>
          <a:effectLst/>
        </p:spPr>
        <p:txBody>
          <a:bodyPr anchor="ctr"/>
          <a:lstStyle/>
          <a:p>
            <a:pPr marL="285750" indent="-285750" algn="just">
              <a:buFont typeface="Arial" pitchFamily="34" charset="0"/>
              <a:buChar char="•"/>
            </a:pPr>
            <a:r>
              <a:rPr lang="es-ES" sz="1400" dirty="0" smtClean="0">
                <a:latin typeface="Georgia" panose="02040502050405020303" pitchFamily="18" charset="0"/>
              </a:rPr>
              <a:t>Creación de Centros de emprendedores</a:t>
            </a:r>
            <a:endParaRPr lang="es-ES" sz="1400" dirty="0">
              <a:latin typeface="Georgia" panose="02040502050405020303" pitchFamily="18" charset="0"/>
            </a:endParaRPr>
          </a:p>
        </p:txBody>
      </p:sp>
      <p:sp>
        <p:nvSpPr>
          <p:cNvPr id="22" name="21 Rectángulo redondeado"/>
          <p:cNvSpPr/>
          <p:nvPr/>
        </p:nvSpPr>
        <p:spPr>
          <a:xfrm>
            <a:off x="2561077" y="1844824"/>
            <a:ext cx="2052228" cy="442650"/>
          </a:xfrm>
          <a:prstGeom prst="roundRect">
            <a:avLst/>
          </a:prstGeom>
          <a:solidFill>
            <a:sysClr val="window" lastClr="FFFFFF"/>
          </a:solidFill>
          <a:ln w="25400" cap="flat" cmpd="sng" algn="ctr">
            <a:solidFill>
              <a:srgbClr val="4BACC6"/>
            </a:solidFill>
            <a:prstDash val="solid"/>
          </a:ln>
          <a:effectLst/>
        </p:spPr>
        <p:txBody>
          <a:bodyPr anchor="ctr"/>
          <a:lstStyle/>
          <a:p>
            <a:pPr marL="285750" indent="-285750" algn="just">
              <a:lnSpc>
                <a:spcPct val="120000"/>
              </a:lnSpc>
              <a:spcBef>
                <a:spcPts val="0"/>
              </a:spcBef>
              <a:buFont typeface="Arial" pitchFamily="34" charset="0"/>
              <a:buChar char="•"/>
            </a:pPr>
            <a:r>
              <a:rPr lang="es-MX" sz="1400" dirty="0" smtClean="0">
                <a:latin typeface="Georgia" panose="02040502050405020303" pitchFamily="18" charset="0"/>
              </a:rPr>
              <a:t>Desarrollo de competencias</a:t>
            </a:r>
            <a:endParaRPr lang="es-MX" sz="1400" dirty="0">
              <a:latin typeface="Georgia" panose="02040502050405020303" pitchFamily="18" charset="0"/>
            </a:endParaRPr>
          </a:p>
        </p:txBody>
      </p:sp>
      <p:sp>
        <p:nvSpPr>
          <p:cNvPr id="23" name="22 Rectángulo redondeado"/>
          <p:cNvSpPr/>
          <p:nvPr/>
        </p:nvSpPr>
        <p:spPr>
          <a:xfrm>
            <a:off x="2570043" y="3356992"/>
            <a:ext cx="2073965" cy="726425"/>
          </a:xfrm>
          <a:prstGeom prst="roundRect">
            <a:avLst/>
          </a:prstGeom>
          <a:solidFill>
            <a:sysClr val="window" lastClr="FFFFFF"/>
          </a:solidFill>
          <a:ln w="25400" cap="flat" cmpd="sng" algn="ctr">
            <a:solidFill>
              <a:srgbClr val="008000"/>
            </a:solidFill>
            <a:prstDash val="solid"/>
          </a:ln>
          <a:effectLst/>
        </p:spPr>
        <p:txBody>
          <a:bodyPr anchor="ctr"/>
          <a:lstStyle/>
          <a:p>
            <a:pPr marL="285750" indent="-285750" algn="just">
              <a:buFont typeface="Arial" pitchFamily="34" charset="0"/>
              <a:buChar char="•"/>
            </a:pPr>
            <a:r>
              <a:rPr lang="es-MX" sz="1400" dirty="0">
                <a:latin typeface="Georgia" panose="02040502050405020303" pitchFamily="18" charset="0"/>
              </a:rPr>
              <a:t>Vinculación con el sistema emprendedor</a:t>
            </a:r>
          </a:p>
        </p:txBody>
      </p:sp>
      <p:sp>
        <p:nvSpPr>
          <p:cNvPr id="24" name="23 Rectángulo redondeado"/>
          <p:cNvSpPr/>
          <p:nvPr/>
        </p:nvSpPr>
        <p:spPr>
          <a:xfrm>
            <a:off x="2561075" y="4221088"/>
            <a:ext cx="2073965" cy="490948"/>
          </a:xfrm>
          <a:prstGeom prst="roundRect">
            <a:avLst/>
          </a:prstGeom>
          <a:solidFill>
            <a:sysClr val="window" lastClr="FFFFFF"/>
          </a:solidFill>
          <a:ln w="25400" cap="flat" cmpd="sng" algn="ctr">
            <a:solidFill>
              <a:srgbClr val="7030A0"/>
            </a:solidFill>
            <a:prstDash val="solid"/>
          </a:ln>
          <a:effectLst/>
        </p:spPr>
        <p:txBody>
          <a:bodyPr anchor="ctr"/>
          <a:lstStyle/>
          <a:p>
            <a:pPr marL="285750" indent="-285750" algn="just">
              <a:buFont typeface="Arial" pitchFamily="34" charset="0"/>
              <a:buChar char="•"/>
            </a:pPr>
            <a:r>
              <a:rPr lang="es-MX" sz="1400" dirty="0" smtClean="0">
                <a:latin typeface="Georgia" panose="02040502050405020303" pitchFamily="18" charset="0"/>
              </a:rPr>
              <a:t>Programas de estímulos</a:t>
            </a:r>
            <a:endParaRPr lang="es-MX" sz="1400" dirty="0">
              <a:latin typeface="Georgia" panose="02040502050405020303" pitchFamily="18" charset="0"/>
            </a:endParaRPr>
          </a:p>
        </p:txBody>
      </p:sp>
      <p:sp>
        <p:nvSpPr>
          <p:cNvPr id="25" name="24 Rectángulo redondeado"/>
          <p:cNvSpPr/>
          <p:nvPr/>
        </p:nvSpPr>
        <p:spPr>
          <a:xfrm>
            <a:off x="4874299" y="2480317"/>
            <a:ext cx="2073965" cy="300611"/>
          </a:xfrm>
          <a:prstGeom prst="roundRect">
            <a:avLst/>
          </a:prstGeom>
          <a:solidFill>
            <a:sysClr val="window" lastClr="FFFFFF"/>
          </a:solidFill>
          <a:ln w="25400" cap="flat" cmpd="sng" algn="ctr">
            <a:solidFill>
              <a:srgbClr val="C0504D"/>
            </a:solidFill>
            <a:prstDash val="solid"/>
          </a:ln>
          <a:effectLst/>
        </p:spPr>
        <p:txBody>
          <a:bodyPr anchor="ctr"/>
          <a:lstStyle/>
          <a:p>
            <a:pPr marL="285750" indent="-285750" algn="just">
              <a:buFont typeface="Arial" pitchFamily="34" charset="0"/>
              <a:buChar char="•"/>
            </a:pPr>
            <a:r>
              <a:rPr lang="es-ES" sz="1400" dirty="0" smtClean="0">
                <a:latin typeface="Georgia" panose="02040502050405020303" pitchFamily="18" charset="0"/>
              </a:rPr>
              <a:t>Empatía</a:t>
            </a:r>
            <a:endParaRPr lang="es-ES" sz="1400" dirty="0">
              <a:latin typeface="Georgia" panose="02040502050405020303" pitchFamily="18" charset="0"/>
            </a:endParaRPr>
          </a:p>
        </p:txBody>
      </p:sp>
      <p:sp>
        <p:nvSpPr>
          <p:cNvPr id="26" name="25 Rectángulo redondeado"/>
          <p:cNvSpPr/>
          <p:nvPr/>
        </p:nvSpPr>
        <p:spPr>
          <a:xfrm>
            <a:off x="4874299" y="1929940"/>
            <a:ext cx="2073965" cy="292318"/>
          </a:xfrm>
          <a:prstGeom prst="roundRect">
            <a:avLst/>
          </a:prstGeom>
          <a:solidFill>
            <a:sysClr val="window" lastClr="FFFFFF"/>
          </a:solidFill>
          <a:ln w="25400" cap="flat" cmpd="sng" algn="ctr">
            <a:solidFill>
              <a:srgbClr val="4BACC6"/>
            </a:solidFill>
            <a:prstDash val="solid"/>
          </a:ln>
          <a:effectLst/>
        </p:spPr>
        <p:txBody>
          <a:bodyPr anchor="ctr"/>
          <a:lstStyle/>
          <a:p>
            <a:pPr marL="285750" indent="-285750" algn="just">
              <a:lnSpc>
                <a:spcPct val="120000"/>
              </a:lnSpc>
              <a:spcBef>
                <a:spcPts val="0"/>
              </a:spcBef>
              <a:buFont typeface="Arial" pitchFamily="34" charset="0"/>
              <a:buChar char="•"/>
            </a:pPr>
            <a:r>
              <a:rPr lang="es-MX" sz="1400" dirty="0" smtClean="0">
                <a:latin typeface="Georgia" panose="02040502050405020303" pitchFamily="18" charset="0"/>
              </a:rPr>
              <a:t>Liderazgo</a:t>
            </a:r>
            <a:endParaRPr lang="es-MX" sz="1400" dirty="0">
              <a:latin typeface="Georgia" panose="02040502050405020303" pitchFamily="18" charset="0"/>
            </a:endParaRPr>
          </a:p>
        </p:txBody>
      </p:sp>
      <p:sp>
        <p:nvSpPr>
          <p:cNvPr id="27" name="26 Rectángulo redondeado"/>
          <p:cNvSpPr/>
          <p:nvPr/>
        </p:nvSpPr>
        <p:spPr>
          <a:xfrm>
            <a:off x="4860032" y="2996952"/>
            <a:ext cx="2073965" cy="432048"/>
          </a:xfrm>
          <a:prstGeom prst="roundRect">
            <a:avLst/>
          </a:prstGeom>
          <a:solidFill>
            <a:sysClr val="window" lastClr="FFFFFF"/>
          </a:solidFill>
          <a:ln w="25400" cap="flat" cmpd="sng" algn="ctr">
            <a:solidFill>
              <a:srgbClr val="008000"/>
            </a:solidFill>
            <a:prstDash val="solid"/>
          </a:ln>
          <a:effectLst/>
        </p:spPr>
        <p:txBody>
          <a:bodyPr anchor="ctr"/>
          <a:lstStyle/>
          <a:p>
            <a:pPr marL="285750" indent="-285750" algn="just">
              <a:buFont typeface="Arial" pitchFamily="34" charset="0"/>
              <a:buChar char="•"/>
            </a:pPr>
            <a:r>
              <a:rPr lang="es-MX" sz="1400" dirty="0" smtClean="0">
                <a:latin typeface="Georgia" panose="02040502050405020303" pitchFamily="18" charset="0"/>
              </a:rPr>
              <a:t>Trabajo en equipo</a:t>
            </a:r>
            <a:endParaRPr lang="es-MX" sz="1400" dirty="0">
              <a:latin typeface="Georgia" panose="02040502050405020303" pitchFamily="18" charset="0"/>
            </a:endParaRPr>
          </a:p>
        </p:txBody>
      </p:sp>
      <p:sp>
        <p:nvSpPr>
          <p:cNvPr id="28" name="27 Rectángulo redondeado"/>
          <p:cNvSpPr/>
          <p:nvPr/>
        </p:nvSpPr>
        <p:spPr>
          <a:xfrm>
            <a:off x="4860032" y="3586124"/>
            <a:ext cx="2073965" cy="490948"/>
          </a:xfrm>
          <a:prstGeom prst="roundRect">
            <a:avLst/>
          </a:prstGeom>
          <a:solidFill>
            <a:sysClr val="window" lastClr="FFFFFF"/>
          </a:solidFill>
          <a:ln w="25400" cap="flat" cmpd="sng" algn="ctr">
            <a:solidFill>
              <a:srgbClr val="7030A0"/>
            </a:solidFill>
            <a:prstDash val="solid"/>
          </a:ln>
          <a:effectLst/>
        </p:spPr>
        <p:txBody>
          <a:bodyPr anchor="ctr"/>
          <a:lstStyle/>
          <a:p>
            <a:pPr marL="285750" indent="-285750" algn="just">
              <a:buFont typeface="Arial" pitchFamily="34" charset="0"/>
              <a:buChar char="•"/>
            </a:pPr>
            <a:r>
              <a:rPr lang="es-MX" sz="1400" dirty="0" smtClean="0">
                <a:latin typeface="Georgia" panose="02040502050405020303" pitchFamily="18" charset="0"/>
              </a:rPr>
              <a:t>Comunicación</a:t>
            </a:r>
            <a:endParaRPr lang="es-MX" sz="1400" dirty="0">
              <a:latin typeface="Georgia" panose="02040502050405020303" pitchFamily="18" charset="0"/>
            </a:endParaRPr>
          </a:p>
        </p:txBody>
      </p:sp>
      <p:sp>
        <p:nvSpPr>
          <p:cNvPr id="29" name="28 Rectángulo redondeado"/>
          <p:cNvSpPr/>
          <p:nvPr/>
        </p:nvSpPr>
        <p:spPr>
          <a:xfrm>
            <a:off x="4860032" y="4221088"/>
            <a:ext cx="2073965" cy="490948"/>
          </a:xfrm>
          <a:prstGeom prst="roundRect">
            <a:avLst/>
          </a:prstGeom>
          <a:solidFill>
            <a:sysClr val="window" lastClr="FFFFFF"/>
          </a:solidFill>
          <a:ln w="25400" cap="flat" cmpd="sng" algn="ctr">
            <a:solidFill>
              <a:schemeClr val="accent6">
                <a:lumMod val="75000"/>
              </a:schemeClr>
            </a:solidFill>
            <a:prstDash val="solid"/>
          </a:ln>
          <a:effectLst/>
        </p:spPr>
        <p:txBody>
          <a:bodyPr anchor="ctr"/>
          <a:lstStyle/>
          <a:p>
            <a:pPr marL="285750" indent="-285750" algn="just">
              <a:buFont typeface="Arial" pitchFamily="34" charset="0"/>
              <a:buChar char="•"/>
            </a:pPr>
            <a:r>
              <a:rPr lang="es-MX" sz="1400" dirty="0" smtClean="0">
                <a:latin typeface="Georgia" panose="02040502050405020303" pitchFamily="18" charset="0"/>
              </a:rPr>
              <a:t>Innovación</a:t>
            </a:r>
            <a:endParaRPr lang="es-MX" sz="1400" dirty="0">
              <a:latin typeface="Georgia" panose="02040502050405020303" pitchFamily="18" charset="0"/>
            </a:endParaRPr>
          </a:p>
        </p:txBody>
      </p:sp>
      <p:graphicFrame>
        <p:nvGraphicFramePr>
          <p:cNvPr id="32" name="31 Tabla"/>
          <p:cNvGraphicFramePr>
            <a:graphicFrameLocks noGrp="1"/>
          </p:cNvGraphicFramePr>
          <p:nvPr>
            <p:extLst>
              <p:ext uri="{D42A27DB-BD31-4B8C-83A1-F6EECF244321}">
                <p14:modId xmlns:p14="http://schemas.microsoft.com/office/powerpoint/2010/main" val="3850986375"/>
              </p:ext>
            </p:extLst>
          </p:nvPr>
        </p:nvGraphicFramePr>
        <p:xfrm>
          <a:off x="1475656" y="4869160"/>
          <a:ext cx="6192688" cy="1549709"/>
        </p:xfrm>
        <a:graphic>
          <a:graphicData uri="http://schemas.openxmlformats.org/drawingml/2006/table">
            <a:tbl>
              <a:tblPr firstRow="1" bandRow="1">
                <a:tableStyleId>{2D5ABB26-0587-4C30-8999-92F81FD0307C}</a:tableStyleId>
              </a:tblPr>
              <a:tblGrid>
                <a:gridCol w="3096344"/>
                <a:gridCol w="3096344"/>
              </a:tblGrid>
              <a:tr h="205181">
                <a:tc>
                  <a:txBody>
                    <a:bodyPr/>
                    <a:lstStyle/>
                    <a:p>
                      <a:pPr algn="l"/>
                      <a:r>
                        <a:rPr lang="es-MX" sz="1100" b="1" dirty="0" smtClean="0">
                          <a:latin typeface="Georgia" pitchFamily="18" charset="0"/>
                        </a:rPr>
                        <a:t>Resultados a julio</a:t>
                      </a:r>
                      <a:r>
                        <a:rPr lang="es-MX" sz="1100" b="1" baseline="0" dirty="0" smtClean="0">
                          <a:latin typeface="Georgia" pitchFamily="18" charset="0"/>
                        </a:rPr>
                        <a:t> 2014</a:t>
                      </a:r>
                      <a:endParaRPr lang="es-MX" sz="1100" b="1" dirty="0">
                        <a:latin typeface="Georgia"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s-MX" sz="1100" b="1" dirty="0" smtClean="0">
                          <a:latin typeface="Georgia" pitchFamily="18" charset="0"/>
                        </a:rPr>
                        <a:t>Metas a diciembre de 2014</a:t>
                      </a:r>
                      <a:endParaRPr lang="es-MX" sz="1100" b="1" dirty="0">
                        <a:latin typeface="Georgia"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210509">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1050" u="none" strike="noStrike" kern="1200" cap="none" spc="0" normalizeH="0" baseline="0" noProof="0" dirty="0" smtClean="0">
                          <a:ln>
                            <a:noFill/>
                          </a:ln>
                          <a:effectLst/>
                          <a:uLnTx/>
                          <a:uFillTx/>
                          <a:latin typeface="Georgia" pitchFamily="18" charset="0"/>
                        </a:rPr>
                        <a:t>7 transferencias  del modelo</a:t>
                      </a:r>
                      <a:endParaRPr kumimoji="0" lang="es-MX" sz="1050" b="0" i="0" u="none" strike="noStrike" kern="1200" cap="none" spc="0" normalizeH="0" baseline="0" noProof="0" dirty="0" smtClean="0">
                        <a:ln>
                          <a:noFill/>
                        </a:ln>
                        <a:solidFill>
                          <a:prstClr val="black"/>
                        </a:solidFill>
                        <a:effectLst/>
                        <a:uLnTx/>
                        <a:uFillTx/>
                        <a:latin typeface="Georgia" pitchFamily="18" charset="0"/>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1050" u="none" strike="noStrike" kern="1200" cap="none" spc="0" normalizeH="0" baseline="0" dirty="0" smtClean="0">
                          <a:ln>
                            <a:noFill/>
                          </a:ln>
                          <a:effectLst/>
                          <a:uLnTx/>
                          <a:uFillTx/>
                          <a:latin typeface="Georgia" pitchFamily="18" charset="0"/>
                        </a:rPr>
                        <a:t>10 transferencias</a:t>
                      </a:r>
                      <a:endParaRPr kumimoji="0" lang="es-MX" sz="1050" b="0" i="0" u="none" strike="noStrike" kern="1200" cap="none" spc="0" normalizeH="0" baseline="0" dirty="0">
                        <a:ln>
                          <a:noFill/>
                        </a:ln>
                        <a:solidFill>
                          <a:prstClr val="black"/>
                        </a:solidFill>
                        <a:effectLst/>
                        <a:uLnTx/>
                        <a:uFillTx/>
                        <a:latin typeface="Georgia" pitchFamily="18" charset="0"/>
                        <a:ea typeface="+mn-ea"/>
                        <a:cs typeface="+mn-cs"/>
                      </a:endParaRPr>
                    </a:p>
                  </a:txBody>
                  <a:tcPr>
                    <a:lnR w="12700" cap="flat" cmpd="sng" algn="ctr">
                      <a:solidFill>
                        <a:schemeClr val="tx1"/>
                      </a:solidFill>
                      <a:prstDash val="solid"/>
                      <a:round/>
                      <a:headEnd type="none" w="med" len="med"/>
                      <a:tailEnd type="none" w="med" len="med"/>
                    </a:lnR>
                  </a:tcPr>
                </a:tc>
              </a:tr>
              <a:tr h="174038">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1050" u="none" strike="noStrike" kern="1200" cap="none" spc="0" normalizeH="0" baseline="0" noProof="0" dirty="0" smtClean="0">
                          <a:ln>
                            <a:noFill/>
                          </a:ln>
                          <a:effectLst/>
                          <a:uLnTx/>
                          <a:uFillTx/>
                          <a:latin typeface="Georgia" pitchFamily="18" charset="0"/>
                        </a:rPr>
                        <a:t>823 planteles </a:t>
                      </a:r>
                      <a:endParaRPr kumimoji="0" lang="es-MX" sz="1050" b="0" i="0" u="none" strike="noStrike" kern="1200" cap="none" spc="0" normalizeH="0" baseline="0" noProof="0" dirty="0" smtClean="0">
                        <a:ln>
                          <a:noFill/>
                        </a:ln>
                        <a:solidFill>
                          <a:prstClr val="black"/>
                        </a:solidFill>
                        <a:effectLst/>
                        <a:uLnTx/>
                        <a:uFillTx/>
                        <a:latin typeface="Georgia" pitchFamily="18" charset="0"/>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1050" u="none" strike="noStrike" kern="1200" cap="none" spc="0" normalizeH="0" baseline="0" dirty="0" smtClean="0">
                          <a:ln>
                            <a:noFill/>
                          </a:ln>
                          <a:effectLst/>
                          <a:uLnTx/>
                          <a:uFillTx/>
                          <a:latin typeface="Georgia" pitchFamily="18" charset="0"/>
                        </a:rPr>
                        <a:t>1,103 planteles </a:t>
                      </a:r>
                      <a:endParaRPr kumimoji="0" lang="es-MX" sz="1050" b="0" i="0" u="none" strike="noStrike" kern="1200" cap="none" spc="0" normalizeH="0" baseline="0" dirty="0">
                        <a:ln>
                          <a:noFill/>
                        </a:ln>
                        <a:solidFill>
                          <a:prstClr val="black"/>
                        </a:solidFill>
                        <a:effectLst/>
                        <a:uLnTx/>
                        <a:uFillTx/>
                        <a:latin typeface="Georgia" pitchFamily="18" charset="0"/>
                        <a:ea typeface="+mn-ea"/>
                        <a:cs typeface="+mn-cs"/>
                      </a:endParaRPr>
                    </a:p>
                  </a:txBody>
                  <a:tcPr>
                    <a:lnR w="12700" cap="flat" cmpd="sng" algn="ctr">
                      <a:solidFill>
                        <a:schemeClr val="tx1"/>
                      </a:solidFill>
                      <a:prstDash val="solid"/>
                      <a:round/>
                      <a:headEnd type="none" w="med" len="med"/>
                      <a:tailEnd type="none" w="med" len="med"/>
                    </a:lnR>
                  </a:tcPr>
                </a:tc>
              </a:tr>
              <a:tr h="284789">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1050" u="none" strike="noStrike" kern="1200" cap="none" spc="0" normalizeH="0" baseline="0" noProof="0" dirty="0" smtClean="0">
                          <a:ln>
                            <a:noFill/>
                          </a:ln>
                          <a:effectLst/>
                          <a:uLnTx/>
                          <a:uFillTx/>
                          <a:latin typeface="Georgia" pitchFamily="18" charset="0"/>
                        </a:rPr>
                        <a:t>32 Estados de la República</a:t>
                      </a:r>
                      <a:endParaRPr kumimoji="0" lang="es-MX" sz="1050" b="0" i="0" u="none" strike="noStrike" kern="1200" cap="none" spc="0" normalizeH="0" baseline="0" noProof="0" dirty="0" smtClean="0">
                        <a:ln>
                          <a:noFill/>
                        </a:ln>
                        <a:solidFill>
                          <a:prstClr val="black"/>
                        </a:solidFill>
                        <a:effectLst/>
                        <a:uLnTx/>
                        <a:uFillTx/>
                        <a:latin typeface="Georgia" pitchFamily="18" charset="0"/>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1050" u="none" strike="noStrike" kern="1200" cap="none" spc="0" normalizeH="0" baseline="0" dirty="0" smtClean="0">
                          <a:ln>
                            <a:noFill/>
                          </a:ln>
                          <a:effectLst/>
                          <a:uLnTx/>
                          <a:uFillTx/>
                          <a:latin typeface="Georgia" pitchFamily="18" charset="0"/>
                        </a:rPr>
                        <a:t>Ampliar cobertura en zona norte y sureste</a:t>
                      </a:r>
                      <a:endParaRPr kumimoji="0" lang="es-MX" sz="1050" b="0" i="0" u="none" strike="noStrike" kern="1200" cap="none" spc="0" normalizeH="0" baseline="0" dirty="0">
                        <a:ln>
                          <a:noFill/>
                        </a:ln>
                        <a:solidFill>
                          <a:prstClr val="black"/>
                        </a:solidFill>
                        <a:effectLst/>
                        <a:uLnTx/>
                        <a:uFillTx/>
                        <a:latin typeface="Georgia" pitchFamily="18" charset="0"/>
                        <a:ea typeface="+mn-ea"/>
                        <a:cs typeface="+mn-cs"/>
                      </a:endParaRPr>
                    </a:p>
                  </a:txBody>
                  <a:tcPr>
                    <a:lnR w="12700" cap="flat" cmpd="sng" algn="ctr">
                      <a:solidFill>
                        <a:schemeClr val="tx1"/>
                      </a:solidFill>
                      <a:prstDash val="solid"/>
                      <a:round/>
                      <a:headEnd type="none" w="med" len="med"/>
                      <a:tailEnd type="none" w="med" len="med"/>
                    </a:lnR>
                  </a:tcPr>
                </a:tc>
              </a:tr>
              <a:tr h="228666">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1050" u="none" strike="noStrike" kern="1200" cap="none" spc="0" normalizeH="0" baseline="0" noProof="0" dirty="0" smtClean="0">
                          <a:ln>
                            <a:noFill/>
                          </a:ln>
                          <a:effectLst/>
                          <a:uLnTx/>
                          <a:uFillTx/>
                          <a:latin typeface="Georgia" pitchFamily="18" charset="0"/>
                        </a:rPr>
                        <a:t>1,646 docentes capacitados</a:t>
                      </a:r>
                      <a:endParaRPr kumimoji="0" lang="es-MX" sz="1050" b="0" i="0" u="none" strike="noStrike" kern="1200" cap="none" spc="0" normalizeH="0" baseline="0" noProof="0" dirty="0" smtClean="0">
                        <a:ln>
                          <a:noFill/>
                        </a:ln>
                        <a:solidFill>
                          <a:prstClr val="black"/>
                        </a:solidFill>
                        <a:effectLst/>
                        <a:uLnTx/>
                        <a:uFillTx/>
                        <a:latin typeface="Georgia" pitchFamily="18" charset="0"/>
                        <a:ea typeface="+mn-ea"/>
                        <a:cs typeface="+mn-cs"/>
                      </a:endParaRPr>
                    </a:p>
                  </a:txBody>
                  <a:tcPr>
                    <a:lnL w="12700" cap="flat" cmpd="sng" algn="ctr">
                      <a:solidFill>
                        <a:schemeClr val="tx1"/>
                      </a:solidFill>
                      <a:prstDash val="solid"/>
                      <a:round/>
                      <a:headEnd type="none" w="med" len="med"/>
                      <a:tailEnd type="none" w="med" len="med"/>
                    </a:ln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1050" u="none" strike="noStrike" kern="1200" cap="none" spc="0" normalizeH="0" baseline="0" dirty="0" smtClean="0">
                          <a:ln>
                            <a:noFill/>
                          </a:ln>
                          <a:effectLst/>
                          <a:uLnTx/>
                          <a:uFillTx/>
                          <a:latin typeface="Georgia" pitchFamily="18" charset="0"/>
                        </a:rPr>
                        <a:t>2,200 docentes capacitados</a:t>
                      </a:r>
                      <a:endParaRPr kumimoji="0" lang="es-MX" sz="1050" b="0" i="0" u="none" strike="noStrike" kern="1200" cap="none" spc="0" normalizeH="0" baseline="0" dirty="0">
                        <a:ln>
                          <a:noFill/>
                        </a:ln>
                        <a:solidFill>
                          <a:prstClr val="black"/>
                        </a:solidFill>
                        <a:effectLst/>
                        <a:uLnTx/>
                        <a:uFillTx/>
                        <a:latin typeface="Georgia" pitchFamily="18" charset="0"/>
                        <a:ea typeface="+mn-ea"/>
                        <a:cs typeface="+mn-cs"/>
                      </a:endParaRPr>
                    </a:p>
                  </a:txBody>
                  <a:tcPr>
                    <a:lnR w="12700" cap="flat" cmpd="sng" algn="ctr">
                      <a:solidFill>
                        <a:schemeClr val="tx1"/>
                      </a:solidFill>
                      <a:prstDash val="solid"/>
                      <a:round/>
                      <a:headEnd type="none" w="med" len="med"/>
                      <a:tailEnd type="none" w="med" len="med"/>
                    </a:lnR>
                  </a:tcPr>
                </a:tc>
              </a:tr>
              <a:tr h="228666">
                <a:tc>
                  <a:txBody>
                    <a:bodyPr/>
                    <a:lstStyle/>
                    <a:p>
                      <a:pPr marL="285750" indent="-285750">
                        <a:buFont typeface="Arial" pitchFamily="34" charset="0"/>
                        <a:buChar char="•"/>
                      </a:pPr>
                      <a:r>
                        <a:rPr lang="es-MX" sz="1050" dirty="0" smtClean="0">
                          <a:latin typeface="Georgia" pitchFamily="18" charset="0"/>
                        </a:rPr>
                        <a:t>46 líderes multiplicadores </a:t>
                      </a:r>
                      <a:endParaRPr lang="es-MX" sz="1050" dirty="0">
                        <a:solidFill>
                          <a:schemeClr val="tx1"/>
                        </a:solidFill>
                        <a:latin typeface="Georgia"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s-MX" sz="1050" u="none" strike="noStrike" kern="1200" cap="none" spc="0" normalizeH="0" baseline="0" dirty="0" smtClean="0">
                          <a:ln>
                            <a:noFill/>
                          </a:ln>
                          <a:effectLst/>
                          <a:uLnTx/>
                          <a:uFillTx/>
                          <a:latin typeface="Georgia" pitchFamily="18" charset="0"/>
                        </a:rPr>
                        <a:t>150  líderes  multiplicadores </a:t>
                      </a:r>
                      <a:endParaRPr kumimoji="0" lang="es-MX" sz="1050" b="0" i="0" u="none" strike="noStrike" kern="1200" cap="none" spc="0" normalizeH="0" baseline="0" dirty="0">
                        <a:ln>
                          <a:noFill/>
                        </a:ln>
                        <a:solidFill>
                          <a:prstClr val="black"/>
                        </a:solidFill>
                        <a:effectLst/>
                        <a:uLnTx/>
                        <a:uFillTx/>
                        <a:latin typeface="Georgia" pitchFamily="18" charset="0"/>
                        <a:ea typeface="+mn-ea"/>
                        <a:cs typeface="+mn-cs"/>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7844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a:xfrm>
            <a:off x="6974904" y="6525344"/>
            <a:ext cx="2133600" cy="365125"/>
          </a:xfrm>
          <a:ln>
            <a:noFill/>
          </a:ln>
        </p:spPr>
        <p:txBody>
          <a:bodyPr/>
          <a:lstStyle/>
          <a:p>
            <a:pPr>
              <a:defRPr/>
            </a:pPr>
            <a:fld id="{EE36449D-3BF0-4913-913F-F30F83BDFE64}" type="slidenum">
              <a:rPr lang="es-ES" sz="1100" smtClean="0"/>
              <a:pPr>
                <a:defRPr/>
              </a:pPr>
              <a:t>31</a:t>
            </a:fld>
            <a:endParaRPr lang="es-ES" sz="1100" dirty="0"/>
          </a:p>
        </p:txBody>
      </p:sp>
      <p:graphicFrame>
        <p:nvGraphicFramePr>
          <p:cNvPr id="3" name="Marcador de contenido 9"/>
          <p:cNvGraphicFramePr>
            <a:graphicFrameLocks/>
          </p:cNvGraphicFramePr>
          <p:nvPr>
            <p:extLst>
              <p:ext uri="{D42A27DB-BD31-4B8C-83A1-F6EECF244321}">
                <p14:modId xmlns:p14="http://schemas.microsoft.com/office/powerpoint/2010/main" val="1797157665"/>
              </p:ext>
            </p:extLst>
          </p:nvPr>
        </p:nvGraphicFramePr>
        <p:xfrm>
          <a:off x="-756592" y="192737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11"/>
          <p:cNvSpPr txBox="1"/>
          <p:nvPr/>
        </p:nvSpPr>
        <p:spPr>
          <a:xfrm>
            <a:off x="251520" y="3143290"/>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2</a:t>
            </a:r>
          </a:p>
        </p:txBody>
      </p:sp>
      <p:sp>
        <p:nvSpPr>
          <p:cNvPr id="6" name="CuadroTexto 12"/>
          <p:cNvSpPr txBox="1"/>
          <p:nvPr/>
        </p:nvSpPr>
        <p:spPr>
          <a:xfrm>
            <a:off x="271999" y="4295418"/>
            <a:ext cx="555585" cy="861774"/>
          </a:xfrm>
          <a:prstGeom prst="rect">
            <a:avLst/>
          </a:prstGeom>
          <a:noFill/>
        </p:spPr>
        <p:txBody>
          <a:bodyPr wrap="square" rtlCol="0">
            <a:spAutoFit/>
          </a:bodyPr>
          <a:lstStyle/>
          <a:p>
            <a:pPr algn="ctr"/>
            <a:r>
              <a:rPr lang="es-ES" sz="5000" dirty="0" smtClean="0">
                <a:solidFill>
                  <a:schemeClr val="accent5">
                    <a:lumMod val="50000"/>
                  </a:schemeClr>
                </a:solidFill>
                <a:latin typeface="Georgia"/>
                <a:cs typeface="Georgia"/>
              </a:rPr>
              <a:t>3</a:t>
            </a:r>
            <a:endParaRPr lang="es-ES" sz="5000" dirty="0">
              <a:solidFill>
                <a:schemeClr val="accent5">
                  <a:lumMod val="50000"/>
                </a:schemeClr>
              </a:solidFill>
              <a:latin typeface="Georgia"/>
              <a:cs typeface="Georgia"/>
            </a:endParaRPr>
          </a:p>
        </p:txBody>
      </p:sp>
      <p:sp>
        <p:nvSpPr>
          <p:cNvPr id="7" name="6 Rectángulo"/>
          <p:cNvSpPr/>
          <p:nvPr/>
        </p:nvSpPr>
        <p:spPr>
          <a:xfrm>
            <a:off x="1043608" y="188640"/>
            <a:ext cx="6068506" cy="461665"/>
          </a:xfrm>
          <a:prstGeom prst="rect">
            <a:avLst/>
          </a:prstGeom>
        </p:spPr>
        <p:txBody>
          <a:bodyPr wrap="square">
            <a:spAutoFit/>
          </a:bodyPr>
          <a:lstStyle/>
          <a:p>
            <a:pPr lvl="0" algn="ctr">
              <a:defRPr/>
            </a:pPr>
            <a:r>
              <a:rPr lang="es-MX" sz="2400" b="1" dirty="0" smtClean="0">
                <a:solidFill>
                  <a:prstClr val="black"/>
                </a:solidFill>
                <a:latin typeface="Georgia" pitchFamily="18" charset="0"/>
              </a:rPr>
              <a:t>Colaboración en el marco del ECEMS</a:t>
            </a:r>
            <a:endParaRPr lang="es-ES" sz="2400" b="1" dirty="0">
              <a:solidFill>
                <a:prstClr val="black"/>
              </a:solidFill>
              <a:latin typeface="Georgia" pitchFamily="18" charset="0"/>
            </a:endParaRPr>
          </a:p>
        </p:txBody>
      </p:sp>
      <p:sp>
        <p:nvSpPr>
          <p:cNvPr id="8" name="7 Rectángulo"/>
          <p:cNvSpPr/>
          <p:nvPr/>
        </p:nvSpPr>
        <p:spPr>
          <a:xfrm>
            <a:off x="107504" y="1188041"/>
            <a:ext cx="9036496" cy="584775"/>
          </a:xfrm>
          <a:prstGeom prst="rect">
            <a:avLst/>
          </a:prstGeom>
        </p:spPr>
        <p:txBody>
          <a:bodyPr wrap="square">
            <a:spAutoFit/>
          </a:bodyPr>
          <a:lstStyle/>
          <a:p>
            <a:pPr lvl="0" algn="ctr">
              <a:defRPr/>
            </a:pPr>
            <a:r>
              <a:rPr lang="es-MX" sz="1600" b="1" dirty="0" err="1">
                <a:latin typeface="Georgia" pitchFamily="18" charset="0"/>
              </a:rPr>
              <a:t>ECEMS</a:t>
            </a:r>
            <a:r>
              <a:rPr lang="es-MX" sz="1600" b="1" dirty="0">
                <a:latin typeface="Georgia" pitchFamily="18" charset="0"/>
              </a:rPr>
              <a:t>: Agente dinamizador del ecosistema emprendedor</a:t>
            </a:r>
          </a:p>
          <a:p>
            <a:pPr lvl="0" algn="ctr">
              <a:defRPr/>
            </a:pPr>
            <a:endParaRPr lang="es-MX" sz="1600" b="1" dirty="0">
              <a:latin typeface="Georgia" pitchFamily="18" charset="0"/>
            </a:endParaRPr>
          </a:p>
        </p:txBody>
      </p:sp>
      <p:sp>
        <p:nvSpPr>
          <p:cNvPr id="10" name="CuadroTexto 12"/>
          <p:cNvSpPr txBox="1"/>
          <p:nvPr/>
        </p:nvSpPr>
        <p:spPr>
          <a:xfrm>
            <a:off x="179512" y="5447546"/>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4</a:t>
            </a:r>
          </a:p>
        </p:txBody>
      </p:sp>
      <p:sp>
        <p:nvSpPr>
          <p:cNvPr id="9" name="8 Rectángulo"/>
          <p:cNvSpPr/>
          <p:nvPr/>
        </p:nvSpPr>
        <p:spPr>
          <a:xfrm>
            <a:off x="6588224" y="1970256"/>
            <a:ext cx="2448272" cy="738664"/>
          </a:xfrm>
          <a:prstGeom prst="rect">
            <a:avLst/>
          </a:prstGeom>
          <a:ln w="38100">
            <a:solidFill>
              <a:schemeClr val="accent5">
                <a:lumMod val="75000"/>
              </a:schemeClr>
            </a:solidFill>
          </a:ln>
        </p:spPr>
        <p:txBody>
          <a:bodyPr wrap="square">
            <a:spAutoFit/>
          </a:bodyPr>
          <a:lstStyle/>
          <a:p>
            <a:pPr lvl="0">
              <a:defRPr/>
            </a:pPr>
            <a:r>
              <a:rPr lang="es-MX" sz="1400" dirty="0">
                <a:solidFill>
                  <a:prstClr val="black"/>
                </a:solidFill>
                <a:latin typeface="Georgia" pitchFamily="18" charset="0"/>
              </a:rPr>
              <a:t>Programa de formación en espacios de encuentro del </a:t>
            </a:r>
            <a:r>
              <a:rPr lang="es-MX" sz="1400" dirty="0" smtClean="0">
                <a:solidFill>
                  <a:prstClr val="black"/>
                </a:solidFill>
                <a:latin typeface="Georgia" pitchFamily="18" charset="0"/>
              </a:rPr>
              <a:t>ECEMS</a:t>
            </a:r>
            <a:endParaRPr lang="es-MX" sz="1400" dirty="0">
              <a:solidFill>
                <a:prstClr val="black"/>
              </a:solidFill>
              <a:latin typeface="Georgia" pitchFamily="18" charset="0"/>
            </a:endParaRPr>
          </a:p>
        </p:txBody>
      </p:sp>
      <p:sp>
        <p:nvSpPr>
          <p:cNvPr id="12" name="11 Rectángulo"/>
          <p:cNvSpPr/>
          <p:nvPr/>
        </p:nvSpPr>
        <p:spPr>
          <a:xfrm>
            <a:off x="6588224" y="3337828"/>
            <a:ext cx="2448272" cy="523220"/>
          </a:xfrm>
          <a:prstGeom prst="rect">
            <a:avLst/>
          </a:prstGeom>
          <a:ln w="38100">
            <a:solidFill>
              <a:schemeClr val="accent5">
                <a:lumMod val="75000"/>
              </a:schemeClr>
            </a:solidFill>
          </a:ln>
        </p:spPr>
        <p:txBody>
          <a:bodyPr wrap="square">
            <a:spAutoFit/>
          </a:bodyPr>
          <a:lstStyle/>
          <a:p>
            <a:pPr lvl="0">
              <a:defRPr/>
            </a:pPr>
            <a:r>
              <a:rPr lang="es-MX" sz="1400" dirty="0">
                <a:solidFill>
                  <a:prstClr val="black"/>
                </a:solidFill>
                <a:latin typeface="Georgia" pitchFamily="18" charset="0"/>
              </a:rPr>
              <a:t>Plataforma social de integración de los </a:t>
            </a:r>
            <a:r>
              <a:rPr lang="es-MX" sz="1400" dirty="0" smtClean="0">
                <a:solidFill>
                  <a:prstClr val="black"/>
                </a:solidFill>
                <a:latin typeface="Georgia" pitchFamily="18" charset="0"/>
              </a:rPr>
              <a:t>CEEMS</a:t>
            </a:r>
            <a:endParaRPr lang="es-MX" sz="1400" dirty="0">
              <a:solidFill>
                <a:prstClr val="black"/>
              </a:solidFill>
              <a:latin typeface="Georgia" pitchFamily="18" charset="0"/>
            </a:endParaRPr>
          </a:p>
        </p:txBody>
      </p:sp>
      <p:sp>
        <p:nvSpPr>
          <p:cNvPr id="13" name="12 Rectángulo"/>
          <p:cNvSpPr/>
          <p:nvPr/>
        </p:nvSpPr>
        <p:spPr>
          <a:xfrm>
            <a:off x="6588225" y="4509120"/>
            <a:ext cx="2448272" cy="523220"/>
          </a:xfrm>
          <a:prstGeom prst="rect">
            <a:avLst/>
          </a:prstGeom>
          <a:ln w="38100">
            <a:solidFill>
              <a:schemeClr val="accent5">
                <a:lumMod val="75000"/>
              </a:schemeClr>
            </a:solidFill>
          </a:ln>
        </p:spPr>
        <p:txBody>
          <a:bodyPr wrap="square">
            <a:spAutoFit/>
          </a:bodyPr>
          <a:lstStyle/>
          <a:p>
            <a:pPr lvl="0">
              <a:defRPr/>
            </a:pPr>
            <a:r>
              <a:rPr lang="es-MX" sz="1400" dirty="0">
                <a:solidFill>
                  <a:prstClr val="black"/>
                </a:solidFill>
                <a:latin typeface="Georgia" pitchFamily="18" charset="0"/>
              </a:rPr>
              <a:t>Transferencia controlada del modelo</a:t>
            </a:r>
          </a:p>
        </p:txBody>
      </p:sp>
      <p:sp>
        <p:nvSpPr>
          <p:cNvPr id="14" name="13 Rectángulo"/>
          <p:cNvSpPr/>
          <p:nvPr/>
        </p:nvSpPr>
        <p:spPr>
          <a:xfrm>
            <a:off x="6588225" y="5661248"/>
            <a:ext cx="2448271" cy="523220"/>
          </a:xfrm>
          <a:prstGeom prst="rect">
            <a:avLst/>
          </a:prstGeom>
          <a:ln w="38100">
            <a:solidFill>
              <a:schemeClr val="accent5">
                <a:lumMod val="75000"/>
              </a:schemeClr>
            </a:solidFill>
          </a:ln>
        </p:spPr>
        <p:txBody>
          <a:bodyPr wrap="square">
            <a:spAutoFit/>
          </a:bodyPr>
          <a:lstStyle/>
          <a:p>
            <a:pPr lvl="0">
              <a:defRPr/>
            </a:pPr>
            <a:r>
              <a:rPr lang="es-MX" sz="1400" dirty="0" smtClean="0">
                <a:solidFill>
                  <a:prstClr val="black"/>
                </a:solidFill>
                <a:latin typeface="Georgia" pitchFamily="18" charset="0"/>
              </a:rPr>
              <a:t>Encuentros emprendedores</a:t>
            </a:r>
          </a:p>
          <a:p>
            <a:pPr lvl="0">
              <a:defRPr/>
            </a:pPr>
            <a:endParaRPr lang="es-MX" sz="1400" dirty="0">
              <a:solidFill>
                <a:prstClr val="black"/>
              </a:solidFill>
              <a:latin typeface="Georgia" pitchFamily="18" charset="0"/>
            </a:endParaRPr>
          </a:p>
        </p:txBody>
      </p:sp>
      <p:sp>
        <p:nvSpPr>
          <p:cNvPr id="15" name="14 Rectángulo"/>
          <p:cNvSpPr/>
          <p:nvPr/>
        </p:nvSpPr>
        <p:spPr>
          <a:xfrm>
            <a:off x="2648076" y="1556792"/>
            <a:ext cx="1923924" cy="369332"/>
          </a:xfrm>
          <a:prstGeom prst="rect">
            <a:avLst/>
          </a:prstGeom>
        </p:spPr>
        <p:txBody>
          <a:bodyPr wrap="none">
            <a:spAutoFit/>
          </a:bodyPr>
          <a:lstStyle/>
          <a:p>
            <a:pPr algn="ctr"/>
            <a:r>
              <a:rPr lang="es-MX" dirty="0">
                <a:latin typeface="Georgia" pitchFamily="18" charset="0"/>
              </a:rPr>
              <a:t>Líneas de acción </a:t>
            </a:r>
          </a:p>
        </p:txBody>
      </p:sp>
      <p:sp>
        <p:nvSpPr>
          <p:cNvPr id="16" name="15 Rectángulo"/>
          <p:cNvSpPr/>
          <p:nvPr/>
        </p:nvSpPr>
        <p:spPr>
          <a:xfrm>
            <a:off x="7112114" y="1556792"/>
            <a:ext cx="1276310" cy="369332"/>
          </a:xfrm>
          <a:prstGeom prst="rect">
            <a:avLst/>
          </a:prstGeom>
        </p:spPr>
        <p:txBody>
          <a:bodyPr wrap="none">
            <a:spAutoFit/>
          </a:bodyPr>
          <a:lstStyle/>
          <a:p>
            <a:pPr algn="ctr"/>
            <a:r>
              <a:rPr lang="es-MX" dirty="0">
                <a:latin typeface="Georgia" pitchFamily="18" charset="0"/>
              </a:rPr>
              <a:t>Productos </a:t>
            </a:r>
          </a:p>
        </p:txBody>
      </p:sp>
      <p:sp>
        <p:nvSpPr>
          <p:cNvPr id="17" name="CuadroTexto 11"/>
          <p:cNvSpPr txBox="1"/>
          <p:nvPr/>
        </p:nvSpPr>
        <p:spPr>
          <a:xfrm>
            <a:off x="199990" y="1974106"/>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1</a:t>
            </a:r>
          </a:p>
        </p:txBody>
      </p:sp>
    </p:spTree>
    <p:extLst>
      <p:ext uri="{BB962C8B-B14F-4D97-AF65-F5344CB8AC3E}">
        <p14:creationId xmlns:p14="http://schemas.microsoft.com/office/powerpoint/2010/main" val="3200606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s-ES" sz="1400" b="1" dirty="0">
              <a:solidFill>
                <a:prstClr val="black"/>
              </a:solidFill>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 sz="2400" b="1" dirty="0">
              <a:solidFill>
                <a:prstClr val="black"/>
              </a:solidFill>
              <a:latin typeface="Georgia" panose="02040502050405020303" pitchFamily="18" charset="0"/>
              <a:cs typeface="Arabic Typesetting" panose="03020402040406030203" pitchFamily="66" charset="-78"/>
            </a:endParaRPr>
          </a:p>
        </p:txBody>
      </p:sp>
      <p:sp>
        <p:nvSpPr>
          <p:cNvPr id="9" name="2 Marcador de contenido"/>
          <p:cNvSpPr txBox="1">
            <a:spLocks/>
          </p:cNvSpPr>
          <p:nvPr/>
        </p:nvSpPr>
        <p:spPr bwMode="auto">
          <a:xfrm>
            <a:off x="467544" y="3068960"/>
            <a:ext cx="8496944"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1pPr>
            <a:lvl2pPr marL="4572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3pPr>
            <a:lvl4pPr marL="13716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4pPr>
            <a:lvl5pPr marL="18288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pPr>
            <a:r>
              <a:rPr lang="es-MX" sz="3200" b="1" dirty="0">
                <a:solidFill>
                  <a:prstClr val="black"/>
                </a:solidFill>
                <a:ea typeface="Times New Roman"/>
                <a:cs typeface="Times New Roman"/>
              </a:rPr>
              <a:t>2</a:t>
            </a:r>
            <a:r>
              <a:rPr lang="es-MX" sz="3200" b="1" dirty="0" smtClean="0">
                <a:solidFill>
                  <a:prstClr val="black"/>
                </a:solidFill>
                <a:ea typeface="Times New Roman"/>
                <a:cs typeface="Times New Roman"/>
              </a:rPr>
              <a:t>. Modelo Mexicano de Formación Dual</a:t>
            </a:r>
            <a:endParaRPr lang="es-MX" sz="3200" b="1" dirty="0" smtClean="0">
              <a:solidFill>
                <a:prstClr val="black"/>
              </a:solidFill>
            </a:endParaRPr>
          </a:p>
          <a:p>
            <a:endParaRPr lang="es-MX" b="1" dirty="0">
              <a:solidFill>
                <a:prstClr val="black">
                  <a:tint val="75000"/>
                </a:prstClr>
              </a:solidFill>
            </a:endParaRPr>
          </a:p>
        </p:txBody>
      </p:sp>
    </p:spTree>
    <p:extLst>
      <p:ext uri="{BB962C8B-B14F-4D97-AF65-F5344CB8AC3E}">
        <p14:creationId xmlns:p14="http://schemas.microsoft.com/office/powerpoint/2010/main" val="4941439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Flecha derecha"/>
          <p:cNvSpPr/>
          <p:nvPr/>
        </p:nvSpPr>
        <p:spPr>
          <a:xfrm>
            <a:off x="2" y="1052736"/>
            <a:ext cx="3668538" cy="1944215"/>
          </a:xfrm>
          <a:prstGeom prst="rightArrow">
            <a:avLst>
              <a:gd name="adj1" fmla="val 50000"/>
              <a:gd name="adj2" fmla="val 51764"/>
            </a:avLst>
          </a:prstGeom>
          <a:solidFill>
            <a:srgbClr val="33996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pic>
        <p:nvPicPr>
          <p:cNvPr id="14" name="Picture 2" descr="C:\Users\SEMS 03\Downloads\image.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889" b="30476"/>
          <a:stretch/>
        </p:blipFill>
        <p:spPr bwMode="auto">
          <a:xfrm>
            <a:off x="3701182" y="1611008"/>
            <a:ext cx="1806922" cy="67328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683568" y="116632"/>
            <a:ext cx="6912768" cy="1143000"/>
          </a:xfrm>
        </p:spPr>
        <p:txBody>
          <a:bodyPr>
            <a:normAutofit/>
          </a:bodyPr>
          <a:lstStyle/>
          <a:p>
            <a:pPr>
              <a:lnSpc>
                <a:spcPts val="2500"/>
              </a:lnSpc>
            </a:pPr>
            <a:r>
              <a:rPr lang="es-MX" sz="2400" b="1" dirty="0" smtClean="0"/>
              <a:t>Modelo Mexicano </a:t>
            </a:r>
            <a:r>
              <a:rPr lang="es-MX" sz="2400" b="1" dirty="0"/>
              <a:t>de</a:t>
            </a:r>
            <a:br>
              <a:rPr lang="es-MX" sz="2400" b="1" dirty="0"/>
            </a:br>
            <a:r>
              <a:rPr lang="es-MX" sz="2400" b="1" dirty="0" smtClean="0"/>
              <a:t>Formación Dual (MMFD)</a:t>
            </a:r>
            <a:endParaRPr lang="es-MX" sz="2400" dirty="0"/>
          </a:p>
        </p:txBody>
      </p:sp>
      <p:sp>
        <p:nvSpPr>
          <p:cNvPr id="5" name="4 Rectángulo"/>
          <p:cNvSpPr/>
          <p:nvPr/>
        </p:nvSpPr>
        <p:spPr>
          <a:xfrm>
            <a:off x="80012" y="1223040"/>
            <a:ext cx="3347862" cy="1601833"/>
          </a:xfrm>
          <a:prstGeom prst="rect">
            <a:avLst/>
          </a:prstGeom>
          <a:noFill/>
          <a:ln w="31750">
            <a:noFill/>
          </a:ln>
        </p:spPr>
        <p:txBody>
          <a:bodyPr wrap="square" lIns="0" tIns="0" rIns="0" bIns="0" anchor="ctr" anchorCtr="0">
            <a:noAutofit/>
          </a:bodyPr>
          <a:lstStyle/>
          <a:p>
            <a:pPr algn="ctr">
              <a:lnSpc>
                <a:spcPts val="1750"/>
              </a:lnSpc>
            </a:pPr>
            <a:r>
              <a:rPr lang="es-MX" sz="1700" spc="-30" dirty="0" smtClean="0">
                <a:solidFill>
                  <a:prstClr val="black"/>
                </a:solidFill>
                <a:latin typeface="Georgia" pitchFamily="18" charset="0"/>
              </a:rPr>
              <a:t>En 2013 se estableció un modelo que retoma y adapta los </a:t>
            </a:r>
            <a:r>
              <a:rPr lang="es-MX" sz="1700" spc="-30" dirty="0">
                <a:solidFill>
                  <a:prstClr val="black"/>
                </a:solidFill>
                <a:latin typeface="Georgia" pitchFamily="18" charset="0"/>
              </a:rPr>
              <a:t>elementos esenciales del </a:t>
            </a:r>
            <a:r>
              <a:rPr lang="es-MX" sz="1700" spc="-30" dirty="0" smtClean="0">
                <a:solidFill>
                  <a:prstClr val="black"/>
                </a:solidFill>
                <a:latin typeface="Georgia" pitchFamily="18" charset="0"/>
              </a:rPr>
              <a:t>sistema alemán. </a:t>
            </a:r>
            <a:endParaRPr lang="es-MX" sz="1700" spc="-30" dirty="0">
              <a:solidFill>
                <a:prstClr val="black"/>
              </a:solidFill>
              <a:latin typeface="Georgia" pitchFamily="18" charset="0"/>
            </a:endParaRPr>
          </a:p>
        </p:txBody>
      </p:sp>
      <p:sp>
        <p:nvSpPr>
          <p:cNvPr id="27" name="26 Rectángulo"/>
          <p:cNvSpPr/>
          <p:nvPr/>
        </p:nvSpPr>
        <p:spPr>
          <a:xfrm>
            <a:off x="5475461" y="1268760"/>
            <a:ext cx="3668539" cy="1477328"/>
          </a:xfrm>
          <a:prstGeom prst="rect">
            <a:avLst/>
          </a:prstGeom>
        </p:spPr>
        <p:txBody>
          <a:bodyPr wrap="square">
            <a:spAutoFit/>
          </a:bodyPr>
          <a:lstStyle/>
          <a:p>
            <a:pPr marL="263525" indent="-263525">
              <a:lnSpc>
                <a:spcPts val="1600"/>
              </a:lnSpc>
              <a:spcAft>
                <a:spcPts val="600"/>
              </a:spcAft>
              <a:buClr>
                <a:srgbClr val="C0504D"/>
              </a:buClr>
              <a:buSzPct val="127000"/>
              <a:buFont typeface="Wingdings" pitchFamily="2" charset="2"/>
              <a:buChar char="ü"/>
            </a:pPr>
            <a:r>
              <a:rPr lang="es-MX" sz="1700" spc="-20" dirty="0" smtClean="0">
                <a:solidFill>
                  <a:prstClr val="black"/>
                </a:solidFill>
                <a:latin typeface="Georgia" pitchFamily="18" charset="0"/>
              </a:rPr>
              <a:t>Integra al estudiante en la empresa para desarrollar sus competencias profesionales.</a:t>
            </a:r>
          </a:p>
          <a:p>
            <a:pPr marL="263525" indent="-263525" algn="just">
              <a:lnSpc>
                <a:spcPts val="1600"/>
              </a:lnSpc>
              <a:spcAft>
                <a:spcPts val="600"/>
              </a:spcAft>
              <a:buClr>
                <a:srgbClr val="C0504D"/>
              </a:buClr>
              <a:buSzPct val="127000"/>
              <a:buFont typeface="Wingdings" pitchFamily="2" charset="2"/>
              <a:buChar char="ü"/>
            </a:pPr>
            <a:r>
              <a:rPr lang="es-MX" sz="1700" spc="-20" dirty="0" smtClean="0">
                <a:solidFill>
                  <a:prstClr val="black"/>
                </a:solidFill>
                <a:latin typeface="Georgia" pitchFamily="18" charset="0"/>
              </a:rPr>
              <a:t>Lo vincula de manera directa al  mercado laboral.</a:t>
            </a:r>
          </a:p>
          <a:p>
            <a:pPr marL="263525" indent="-263525" algn="just">
              <a:lnSpc>
                <a:spcPts val="1600"/>
              </a:lnSpc>
              <a:spcAft>
                <a:spcPts val="600"/>
              </a:spcAft>
              <a:buClr>
                <a:srgbClr val="C0504D"/>
              </a:buClr>
              <a:buSzPct val="127000"/>
              <a:buFont typeface="Wingdings" pitchFamily="2" charset="2"/>
              <a:buChar char="ü"/>
            </a:pPr>
            <a:r>
              <a:rPr lang="es-MX" sz="1700" spc="-20" dirty="0" smtClean="0">
                <a:solidFill>
                  <a:prstClr val="black"/>
                </a:solidFill>
                <a:latin typeface="Georgia" pitchFamily="18" charset="0"/>
              </a:rPr>
              <a:t>Recibe una formación pertinente.</a:t>
            </a:r>
          </a:p>
        </p:txBody>
      </p:sp>
      <p:sp>
        <p:nvSpPr>
          <p:cNvPr id="28" name="27 CuadroTexto"/>
          <p:cNvSpPr txBox="1"/>
          <p:nvPr/>
        </p:nvSpPr>
        <p:spPr>
          <a:xfrm>
            <a:off x="3448382" y="2758068"/>
            <a:ext cx="2230026" cy="360000"/>
          </a:xfrm>
          <a:prstGeom prst="rect">
            <a:avLst/>
          </a:prstGeom>
          <a:solidFill>
            <a:srgbClr val="C0504D"/>
          </a:solidFill>
          <a:scene3d>
            <a:camera prst="orthographicFront"/>
            <a:lightRig rig="threePt" dir="t"/>
          </a:scene3d>
          <a:sp3d>
            <a:bevelT/>
          </a:sp3d>
        </p:spPr>
        <p:txBody>
          <a:bodyPr wrap="none" tIns="36000" bIns="36000" rtlCol="0" anchor="t" anchorCtr="0">
            <a:noAutofit/>
          </a:bodyPr>
          <a:lstStyle/>
          <a:p>
            <a:pPr algn="ctr"/>
            <a:r>
              <a:rPr lang="es-MX" sz="1700" b="1" dirty="0" smtClean="0">
                <a:solidFill>
                  <a:prstClr val="white"/>
                </a:solidFill>
                <a:latin typeface="Georgia" pitchFamily="18" charset="0"/>
              </a:rPr>
              <a:t>Avances 2013-2014</a:t>
            </a:r>
            <a:endParaRPr lang="es-MX" sz="1700" b="1" dirty="0">
              <a:solidFill>
                <a:prstClr val="white"/>
              </a:solidFill>
              <a:latin typeface="Georgia" pitchFamily="18" charset="0"/>
            </a:endParaRPr>
          </a:p>
        </p:txBody>
      </p:sp>
      <p:sp>
        <p:nvSpPr>
          <p:cNvPr id="29" name="28 Rectángulo"/>
          <p:cNvSpPr/>
          <p:nvPr/>
        </p:nvSpPr>
        <p:spPr>
          <a:xfrm>
            <a:off x="1" y="3285435"/>
            <a:ext cx="3059831" cy="3349635"/>
          </a:xfrm>
          <a:prstGeom prst="rect">
            <a:avLst/>
          </a:prstGeom>
        </p:spPr>
        <p:txBody>
          <a:bodyPr wrap="square">
            <a:spAutoFit/>
          </a:bodyPr>
          <a:lstStyle/>
          <a:p>
            <a:pPr algn="ctr">
              <a:lnSpc>
                <a:spcPts val="1600"/>
              </a:lnSpc>
              <a:spcAft>
                <a:spcPts val="1200"/>
              </a:spcAft>
              <a:buClr>
                <a:prstClr val="black">
                  <a:lumMod val="65000"/>
                  <a:lumOff val="35000"/>
                </a:prstClr>
              </a:buClr>
              <a:tabLst>
                <a:tab pos="541338" algn="l"/>
              </a:tabLst>
            </a:pPr>
            <a:r>
              <a:rPr lang="es-MX" sz="1600" b="1" kern="0" spc="-20" dirty="0" smtClean="0">
                <a:solidFill>
                  <a:sysClr val="windowText" lastClr="000000"/>
                </a:solidFill>
                <a:effectLst>
                  <a:outerShdw blurRad="38100" dist="38100" dir="2700000" algn="tl">
                    <a:srgbClr val="000000">
                      <a:alpha val="43137"/>
                    </a:srgbClr>
                  </a:outerShdw>
                </a:effectLst>
                <a:latin typeface="Georgia" pitchFamily="18" charset="0"/>
              </a:rPr>
              <a:t>Elementos del MMFD:</a:t>
            </a:r>
          </a:p>
          <a:p>
            <a:pPr marL="182563" indent="-182563" algn="just">
              <a:lnSpc>
                <a:spcPts val="1600"/>
              </a:lnSpc>
              <a:spcAft>
                <a:spcPts val="600"/>
              </a:spcAft>
              <a:buClr>
                <a:srgbClr val="339966"/>
              </a:buClr>
              <a:buFont typeface="Wingdings" pitchFamily="2" charset="2"/>
              <a:buChar char="§"/>
              <a:tabLst>
                <a:tab pos="541338" algn="l"/>
              </a:tabLst>
            </a:pPr>
            <a:r>
              <a:rPr lang="es-MX" sz="1600" kern="0" dirty="0" smtClean="0">
                <a:solidFill>
                  <a:prstClr val="black"/>
                </a:solidFill>
                <a:latin typeface="Georgia" pitchFamily="18" charset="0"/>
              </a:rPr>
              <a:t>Desarrollar la </a:t>
            </a:r>
            <a:r>
              <a:rPr lang="es-MX" sz="1600" kern="0" dirty="0">
                <a:solidFill>
                  <a:prstClr val="black"/>
                </a:solidFill>
                <a:latin typeface="Georgia" pitchFamily="18" charset="0"/>
              </a:rPr>
              <a:t>formación </a:t>
            </a:r>
            <a:r>
              <a:rPr lang="es-MX" sz="1600" kern="0" dirty="0" smtClean="0">
                <a:solidFill>
                  <a:prstClr val="black"/>
                </a:solidFill>
                <a:latin typeface="Georgia" pitchFamily="18" charset="0"/>
              </a:rPr>
              <a:t>de los jóvenes en </a:t>
            </a:r>
            <a:r>
              <a:rPr lang="es-MX" sz="1600" kern="0" dirty="0">
                <a:solidFill>
                  <a:prstClr val="black"/>
                </a:solidFill>
                <a:latin typeface="Georgia" pitchFamily="18" charset="0"/>
              </a:rPr>
              <a:t>la empresa a partir de un </a:t>
            </a:r>
            <a:r>
              <a:rPr lang="es-MX" sz="1600" b="1" kern="0" dirty="0">
                <a:solidFill>
                  <a:prstClr val="black"/>
                </a:solidFill>
                <a:latin typeface="Georgia" pitchFamily="18" charset="0"/>
              </a:rPr>
              <a:t>Plan de Rotación de Puestos de Aprendizaje </a:t>
            </a:r>
            <a:r>
              <a:rPr lang="es-MX" sz="1600" kern="0" dirty="0">
                <a:solidFill>
                  <a:prstClr val="black"/>
                </a:solidFill>
                <a:latin typeface="Georgia" pitchFamily="18" charset="0"/>
              </a:rPr>
              <a:t>vinculado </a:t>
            </a:r>
            <a:r>
              <a:rPr lang="es-MX" sz="1600" kern="0" dirty="0" smtClean="0">
                <a:solidFill>
                  <a:prstClr val="black"/>
                </a:solidFill>
                <a:latin typeface="Georgia" pitchFamily="18" charset="0"/>
              </a:rPr>
              <a:t>al plan curricular.</a:t>
            </a:r>
          </a:p>
          <a:p>
            <a:pPr marL="182563" indent="-182563" algn="just">
              <a:lnSpc>
                <a:spcPts val="1600"/>
              </a:lnSpc>
              <a:spcAft>
                <a:spcPts val="600"/>
              </a:spcAft>
              <a:buClr>
                <a:srgbClr val="339966"/>
              </a:buClr>
              <a:buFont typeface="Wingdings" pitchFamily="2" charset="2"/>
              <a:buChar char="§"/>
              <a:tabLst>
                <a:tab pos="541338" algn="l"/>
              </a:tabLst>
            </a:pPr>
            <a:r>
              <a:rPr lang="es-MX" sz="1600" kern="0" dirty="0" smtClean="0">
                <a:solidFill>
                  <a:prstClr val="black"/>
                </a:solidFill>
                <a:latin typeface="Georgia" pitchFamily="18" charset="0"/>
              </a:rPr>
              <a:t>Existencia </a:t>
            </a:r>
            <a:r>
              <a:rPr lang="es-MX" sz="1600" kern="0" dirty="0">
                <a:solidFill>
                  <a:prstClr val="black"/>
                </a:solidFill>
                <a:latin typeface="Georgia" pitchFamily="18" charset="0"/>
              </a:rPr>
              <a:t>de un </a:t>
            </a:r>
            <a:r>
              <a:rPr lang="es-MX" sz="1600" b="1" kern="0" dirty="0">
                <a:solidFill>
                  <a:prstClr val="black"/>
                </a:solidFill>
                <a:latin typeface="Georgia" pitchFamily="18" charset="0"/>
              </a:rPr>
              <a:t>formador </a:t>
            </a:r>
            <a:r>
              <a:rPr lang="es-MX" sz="1600" b="1" kern="0" dirty="0" smtClean="0">
                <a:solidFill>
                  <a:prstClr val="black"/>
                </a:solidFill>
                <a:latin typeface="Georgia" pitchFamily="18" charset="0"/>
              </a:rPr>
              <a:t>capacitado </a:t>
            </a:r>
            <a:r>
              <a:rPr lang="es-MX" sz="1600" kern="0" dirty="0" smtClean="0">
                <a:solidFill>
                  <a:prstClr val="black"/>
                </a:solidFill>
                <a:latin typeface="Georgia" pitchFamily="18" charset="0"/>
              </a:rPr>
              <a:t>en </a:t>
            </a:r>
            <a:r>
              <a:rPr lang="es-MX" sz="1600" kern="0" dirty="0">
                <a:solidFill>
                  <a:prstClr val="black"/>
                </a:solidFill>
                <a:latin typeface="Georgia" pitchFamily="18" charset="0"/>
              </a:rPr>
              <a:t>la </a:t>
            </a:r>
            <a:r>
              <a:rPr lang="es-MX" sz="1600" kern="0" dirty="0" smtClean="0">
                <a:solidFill>
                  <a:prstClr val="black"/>
                </a:solidFill>
                <a:latin typeface="Georgia" pitchFamily="18" charset="0"/>
              </a:rPr>
              <a:t>empresa.</a:t>
            </a:r>
          </a:p>
          <a:p>
            <a:pPr marL="182563" indent="-182563" algn="just">
              <a:lnSpc>
                <a:spcPts val="1600"/>
              </a:lnSpc>
              <a:spcAft>
                <a:spcPts val="600"/>
              </a:spcAft>
              <a:buClr>
                <a:srgbClr val="339966"/>
              </a:buClr>
              <a:buFont typeface="Wingdings" pitchFamily="2" charset="2"/>
              <a:buChar char="§"/>
              <a:tabLst>
                <a:tab pos="541338" algn="l"/>
              </a:tabLst>
            </a:pPr>
            <a:r>
              <a:rPr lang="es-MX" sz="1600" kern="0" dirty="0" smtClean="0">
                <a:solidFill>
                  <a:prstClr val="black"/>
                </a:solidFill>
                <a:latin typeface="Georgia" pitchFamily="18" charset="0"/>
              </a:rPr>
              <a:t>Formalización </a:t>
            </a:r>
            <a:r>
              <a:rPr lang="es-MX" sz="1600" kern="0" dirty="0">
                <a:solidFill>
                  <a:prstClr val="black"/>
                </a:solidFill>
                <a:latin typeface="Georgia" pitchFamily="18" charset="0"/>
              </a:rPr>
              <a:t>de la relación a través de </a:t>
            </a:r>
            <a:r>
              <a:rPr lang="es-MX" sz="1600" b="1" kern="0" dirty="0">
                <a:solidFill>
                  <a:prstClr val="black"/>
                </a:solidFill>
                <a:latin typeface="Georgia" pitchFamily="18" charset="0"/>
              </a:rPr>
              <a:t>convenios marco y de aprendizaje</a:t>
            </a:r>
            <a:r>
              <a:rPr lang="es-MX" sz="1600" kern="0" dirty="0">
                <a:solidFill>
                  <a:prstClr val="black"/>
                </a:solidFill>
                <a:latin typeface="Georgia" pitchFamily="18" charset="0"/>
              </a:rPr>
              <a:t>. </a:t>
            </a:r>
            <a:endParaRPr lang="es-MX" sz="1600" kern="0" dirty="0" smtClean="0">
              <a:solidFill>
                <a:prstClr val="black"/>
              </a:solidFill>
              <a:latin typeface="Georgia" pitchFamily="18" charset="0"/>
            </a:endParaRPr>
          </a:p>
          <a:p>
            <a:pPr marL="182563" indent="-182563" algn="just">
              <a:lnSpc>
                <a:spcPts val="1600"/>
              </a:lnSpc>
              <a:spcAft>
                <a:spcPts val="600"/>
              </a:spcAft>
              <a:buClr>
                <a:srgbClr val="339966"/>
              </a:buClr>
              <a:buFont typeface="Wingdings" pitchFamily="2" charset="2"/>
              <a:buChar char="§"/>
              <a:tabLst>
                <a:tab pos="541338" algn="l"/>
              </a:tabLst>
            </a:pPr>
            <a:r>
              <a:rPr lang="es-MX" sz="1600" dirty="0" smtClean="0">
                <a:solidFill>
                  <a:prstClr val="black"/>
                </a:solidFill>
                <a:latin typeface="Georgia" pitchFamily="18" charset="0"/>
              </a:rPr>
              <a:t>Operación centrada en </a:t>
            </a:r>
            <a:r>
              <a:rPr lang="es-MX" sz="1600" dirty="0">
                <a:solidFill>
                  <a:prstClr val="black"/>
                </a:solidFill>
                <a:latin typeface="Georgia" pitchFamily="18" charset="0"/>
              </a:rPr>
              <a:t>los </a:t>
            </a:r>
            <a:r>
              <a:rPr lang="es-MX" sz="1600" b="1" dirty="0">
                <a:solidFill>
                  <a:prstClr val="black"/>
                </a:solidFill>
                <a:latin typeface="Georgia" pitchFamily="18" charset="0"/>
              </a:rPr>
              <a:t>centros </a:t>
            </a:r>
            <a:r>
              <a:rPr lang="es-MX" sz="1600" b="1" dirty="0" smtClean="0">
                <a:solidFill>
                  <a:prstClr val="black"/>
                </a:solidFill>
                <a:latin typeface="Georgia" pitchFamily="18" charset="0"/>
              </a:rPr>
              <a:t>empresariales</a:t>
            </a:r>
            <a:r>
              <a:rPr lang="es-MX" sz="1600" dirty="0" smtClean="0">
                <a:solidFill>
                  <a:prstClr val="black"/>
                </a:solidFill>
                <a:latin typeface="Georgia" pitchFamily="18" charset="0"/>
              </a:rPr>
              <a:t>.</a:t>
            </a:r>
            <a:endParaRPr lang="es-MX" sz="1600" kern="0" dirty="0" smtClean="0">
              <a:solidFill>
                <a:sysClr val="windowText" lastClr="000000"/>
              </a:solidFill>
              <a:latin typeface="Georgia" pitchFamily="18" charset="0"/>
            </a:endParaRPr>
          </a:p>
        </p:txBody>
      </p:sp>
      <p:pic>
        <p:nvPicPr>
          <p:cNvPr id="31" name="Picture 5" descr="C:\Documents and Settings\aaltamirano\Mis documentos\Mis imágenes\Logo-COPARMEX1.jpg"/>
          <p:cNvPicPr>
            <a:picLocks noChangeAspect="1" noChangeArrowheads="1"/>
          </p:cNvPicPr>
          <p:nvPr/>
        </p:nvPicPr>
        <p:blipFill>
          <a:blip r:embed="rId3" cstate="print"/>
          <a:stretch>
            <a:fillRect/>
          </a:stretch>
        </p:blipFill>
        <p:spPr bwMode="auto">
          <a:xfrm>
            <a:off x="1580919" y="2537674"/>
            <a:ext cx="278606" cy="234536"/>
          </a:xfrm>
          <a:prstGeom prst="rect">
            <a:avLst/>
          </a:prstGeom>
          <a:noFill/>
          <a:ln>
            <a:noFill/>
          </a:ln>
        </p:spPr>
      </p:pic>
      <p:pic>
        <p:nvPicPr>
          <p:cNvPr id="32" name="Picture 10" descr="Conale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394" r="7855" b="35432"/>
          <a:stretch/>
        </p:blipFill>
        <p:spPr bwMode="auto">
          <a:xfrm>
            <a:off x="257609" y="2537674"/>
            <a:ext cx="336290" cy="234536"/>
          </a:xfrm>
          <a:prstGeom prst="rect">
            <a:avLst/>
          </a:prstGeom>
          <a:noFill/>
          <a:extLst>
            <a:ext uri="{909E8E84-426E-40DD-AFC4-6F175D3DCCD1}">
              <a14:hiddenFill xmlns:a14="http://schemas.microsoft.com/office/drawing/2010/main">
                <a:solidFill>
                  <a:srgbClr val="FFFFFF"/>
                </a:solidFill>
              </a14:hiddenFill>
            </a:ext>
          </a:extLst>
        </p:spPr>
      </p:pic>
      <p:pic>
        <p:nvPicPr>
          <p:cNvPr id="33" name="3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034" y="2549104"/>
            <a:ext cx="713686" cy="217973"/>
          </a:xfrm>
          <a:prstGeom prst="rect">
            <a:avLst/>
          </a:prstGeom>
        </p:spPr>
      </p:pic>
      <p:pic>
        <p:nvPicPr>
          <p:cNvPr id="34" name="33 Imagen"/>
          <p:cNvPicPr/>
          <p:nvPr/>
        </p:nvPicPr>
        <p:blipFill>
          <a:blip r:embed="rId6" cstate="print">
            <a:extLst>
              <a:ext uri="{28A0092B-C50C-407E-A947-70E740481C1C}">
                <a14:useLocalDpi xmlns:a14="http://schemas.microsoft.com/office/drawing/2010/main" val="0"/>
              </a:ext>
            </a:extLst>
          </a:blip>
          <a:srcRect t="2089" b="2490"/>
          <a:stretch>
            <a:fillRect/>
          </a:stretch>
        </p:blipFill>
        <p:spPr bwMode="auto">
          <a:xfrm>
            <a:off x="1985577" y="2561191"/>
            <a:ext cx="642207" cy="211153"/>
          </a:xfrm>
          <a:prstGeom prst="rect">
            <a:avLst/>
          </a:prstGeom>
          <a:noFill/>
          <a:ln>
            <a:noFill/>
          </a:ln>
        </p:spPr>
      </p:pic>
      <p:sp>
        <p:nvSpPr>
          <p:cNvPr id="37" name="36 CuadroTexto"/>
          <p:cNvSpPr txBox="1"/>
          <p:nvPr/>
        </p:nvSpPr>
        <p:spPr>
          <a:xfrm>
            <a:off x="3448382" y="3284984"/>
            <a:ext cx="3861348" cy="3131627"/>
          </a:xfrm>
          <a:prstGeom prst="rect">
            <a:avLst/>
          </a:prstGeom>
          <a:noFill/>
        </p:spPr>
        <p:txBody>
          <a:bodyPr wrap="square" rtlCol="0">
            <a:spAutoFit/>
          </a:bodyPr>
          <a:lstStyle/>
          <a:p>
            <a:pPr algn="ctr">
              <a:lnSpc>
                <a:spcPts val="1600"/>
              </a:lnSpc>
              <a:spcAft>
                <a:spcPts val="1500"/>
              </a:spcAft>
            </a:pPr>
            <a:r>
              <a:rPr lang="es-MX" sz="1700" b="1" dirty="0" smtClean="0">
                <a:solidFill>
                  <a:prstClr val="black"/>
                </a:solidFill>
                <a:effectLst>
                  <a:outerShdw blurRad="38100" dist="38100" dir="2700000" algn="tl">
                    <a:srgbClr val="000000">
                      <a:alpha val="43137"/>
                    </a:srgbClr>
                  </a:outerShdw>
                </a:effectLst>
                <a:latin typeface="Georgia" pitchFamily="18" charset="0"/>
              </a:rPr>
              <a:t>Prueba Piloto del MMFD</a:t>
            </a:r>
            <a:endParaRPr lang="es-MX" sz="1600" b="1" dirty="0">
              <a:solidFill>
                <a:prstClr val="black"/>
              </a:solidFill>
              <a:effectLst>
                <a:outerShdw blurRad="38100" dist="38100" dir="2700000" algn="tl">
                  <a:srgbClr val="000000">
                    <a:alpha val="43137"/>
                  </a:srgbClr>
                </a:outerShdw>
              </a:effectLst>
              <a:latin typeface="Georgia" pitchFamily="18" charset="0"/>
            </a:endParaRPr>
          </a:p>
          <a:p>
            <a:pPr marL="182563" indent="-182563" algn="just">
              <a:lnSpc>
                <a:spcPts val="1600"/>
              </a:lnSpc>
              <a:spcAft>
                <a:spcPts val="700"/>
              </a:spcAft>
              <a:buClr>
                <a:srgbClr val="C0504D"/>
              </a:buClr>
              <a:buFont typeface="Wingdings" pitchFamily="2" charset="2"/>
              <a:buChar char="§"/>
            </a:pPr>
            <a:r>
              <a:rPr lang="es-MX" sz="1600" b="1" dirty="0" smtClean="0">
                <a:solidFill>
                  <a:prstClr val="black"/>
                </a:solidFill>
                <a:latin typeface="Georgia" pitchFamily="18" charset="0"/>
              </a:rPr>
              <a:t>11 entidades</a:t>
            </a:r>
            <a:r>
              <a:rPr lang="es-MX" sz="1600" dirty="0" smtClean="0">
                <a:solidFill>
                  <a:prstClr val="black"/>
                </a:solidFill>
                <a:latin typeface="Georgia" pitchFamily="18" charset="0"/>
              </a:rPr>
              <a:t>: Baja </a:t>
            </a:r>
            <a:r>
              <a:rPr lang="es-MX" sz="1600" dirty="0">
                <a:solidFill>
                  <a:prstClr val="black"/>
                </a:solidFill>
                <a:latin typeface="Georgia" pitchFamily="18" charset="0"/>
              </a:rPr>
              <a:t>California, Chihuahua, Coahuila, </a:t>
            </a:r>
            <a:r>
              <a:rPr lang="es-MX" sz="1600" dirty="0" smtClean="0">
                <a:solidFill>
                  <a:prstClr val="black"/>
                </a:solidFill>
                <a:latin typeface="Georgia" pitchFamily="18" charset="0"/>
              </a:rPr>
              <a:t>Distrito Federal, Edo</a:t>
            </a:r>
            <a:r>
              <a:rPr lang="es-MX" sz="1600" dirty="0">
                <a:solidFill>
                  <a:prstClr val="black"/>
                </a:solidFill>
                <a:latin typeface="Georgia" pitchFamily="18" charset="0"/>
              </a:rPr>
              <a:t>. de </a:t>
            </a:r>
            <a:r>
              <a:rPr lang="es-MX" sz="1600" dirty="0" err="1">
                <a:solidFill>
                  <a:prstClr val="black"/>
                </a:solidFill>
                <a:latin typeface="Georgia" pitchFamily="18" charset="0"/>
              </a:rPr>
              <a:t>Méx</a:t>
            </a:r>
            <a:r>
              <a:rPr lang="es-MX" sz="1600" dirty="0">
                <a:solidFill>
                  <a:prstClr val="black"/>
                </a:solidFill>
                <a:latin typeface="Georgia" pitchFamily="18" charset="0"/>
              </a:rPr>
              <a:t>., Guanajuato, Jalisco, Nuevo León, Sinaloa, </a:t>
            </a:r>
            <a:r>
              <a:rPr lang="es-MX" sz="1600" dirty="0" smtClean="0">
                <a:solidFill>
                  <a:prstClr val="black"/>
                </a:solidFill>
                <a:latin typeface="Georgia" pitchFamily="18" charset="0"/>
              </a:rPr>
              <a:t>Tlaxcala y Veracruz.</a:t>
            </a:r>
          </a:p>
          <a:p>
            <a:pPr marL="182563" indent="-182563" algn="just">
              <a:lnSpc>
                <a:spcPts val="1600"/>
              </a:lnSpc>
              <a:spcAft>
                <a:spcPts val="700"/>
              </a:spcAft>
              <a:buClr>
                <a:srgbClr val="C0504D"/>
              </a:buClr>
              <a:buFont typeface="Wingdings" pitchFamily="2" charset="2"/>
              <a:buChar char="§"/>
            </a:pPr>
            <a:r>
              <a:rPr lang="es-MX" sz="1600" b="1" dirty="0">
                <a:solidFill>
                  <a:prstClr val="black"/>
                </a:solidFill>
                <a:latin typeface="Georgia" pitchFamily="18" charset="0"/>
              </a:rPr>
              <a:t>6</a:t>
            </a:r>
            <a:r>
              <a:rPr lang="es-MX" sz="1600" b="1" dirty="0" smtClean="0">
                <a:solidFill>
                  <a:prstClr val="black"/>
                </a:solidFill>
                <a:latin typeface="Georgia" pitchFamily="18" charset="0"/>
              </a:rPr>
              <a:t> </a:t>
            </a:r>
            <a:r>
              <a:rPr lang="es-MX" sz="1600" b="1" dirty="0">
                <a:solidFill>
                  <a:prstClr val="black"/>
                </a:solidFill>
                <a:latin typeface="Georgia" pitchFamily="18" charset="0"/>
              </a:rPr>
              <a:t>carreras</a:t>
            </a:r>
            <a:r>
              <a:rPr lang="es-MX" sz="1600" dirty="0">
                <a:solidFill>
                  <a:prstClr val="black"/>
                </a:solidFill>
                <a:latin typeface="Georgia" pitchFamily="18" charset="0"/>
              </a:rPr>
              <a:t>: </a:t>
            </a:r>
            <a:r>
              <a:rPr lang="es-MX" sz="1600" dirty="0" smtClean="0">
                <a:solidFill>
                  <a:prstClr val="black"/>
                </a:solidFill>
                <a:latin typeface="Georgia" pitchFamily="18" charset="0"/>
              </a:rPr>
              <a:t>Electromecánica</a:t>
            </a:r>
            <a:r>
              <a:rPr lang="es-MX" sz="1600" dirty="0">
                <a:solidFill>
                  <a:prstClr val="black"/>
                </a:solidFill>
                <a:latin typeface="Georgia" pitchFamily="18" charset="0"/>
              </a:rPr>
              <a:t>, Maquinas Herramienta, Mecatrónica, Administración, </a:t>
            </a:r>
            <a:r>
              <a:rPr lang="es-MX" sz="1600" dirty="0" smtClean="0">
                <a:solidFill>
                  <a:prstClr val="black"/>
                </a:solidFill>
                <a:latin typeface="Georgia" pitchFamily="18" charset="0"/>
              </a:rPr>
              <a:t>Informática y Hospitalidad Turística.</a:t>
            </a:r>
          </a:p>
          <a:p>
            <a:pPr marL="182563" indent="-182563" algn="just">
              <a:lnSpc>
                <a:spcPts val="1600"/>
              </a:lnSpc>
              <a:spcAft>
                <a:spcPts val="700"/>
              </a:spcAft>
              <a:buClr>
                <a:srgbClr val="C0504D"/>
              </a:buClr>
              <a:buFont typeface="Wingdings" pitchFamily="2" charset="2"/>
              <a:buChar char="§"/>
            </a:pPr>
            <a:r>
              <a:rPr lang="es-MX" sz="1600" b="1" dirty="0">
                <a:solidFill>
                  <a:prstClr val="black"/>
                </a:solidFill>
                <a:latin typeface="Georgia" pitchFamily="18" charset="0"/>
              </a:rPr>
              <a:t>Transferencia de la metodología </a:t>
            </a:r>
            <a:r>
              <a:rPr lang="es-MX" sz="1600" dirty="0">
                <a:solidFill>
                  <a:prstClr val="black"/>
                </a:solidFill>
                <a:latin typeface="Georgia" pitchFamily="18" charset="0"/>
              </a:rPr>
              <a:t>del </a:t>
            </a:r>
            <a:r>
              <a:rPr lang="es-MX" sz="1600" dirty="0" smtClean="0">
                <a:solidFill>
                  <a:prstClr val="black"/>
                </a:solidFill>
                <a:latin typeface="Georgia" pitchFamily="18" charset="0"/>
              </a:rPr>
              <a:t>MMFD a multiplicadores y formadores en la empresa.</a:t>
            </a:r>
            <a:endParaRPr lang="es-MX" sz="1600" dirty="0">
              <a:solidFill>
                <a:prstClr val="black"/>
              </a:solidFill>
              <a:latin typeface="Georgia" pitchFamily="18" charset="0"/>
            </a:endParaRPr>
          </a:p>
        </p:txBody>
      </p:sp>
      <p:sp>
        <p:nvSpPr>
          <p:cNvPr id="38" name="37 Rectángulo"/>
          <p:cNvSpPr/>
          <p:nvPr/>
        </p:nvSpPr>
        <p:spPr>
          <a:xfrm>
            <a:off x="3203848" y="3284984"/>
            <a:ext cx="172526" cy="3182923"/>
          </a:xfrm>
          <a:prstGeom prst="rect">
            <a:avLst/>
          </a:prstGeom>
          <a:solidFill>
            <a:srgbClr val="339966">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39" name="38 Rectángulo"/>
          <p:cNvSpPr/>
          <p:nvPr/>
        </p:nvSpPr>
        <p:spPr>
          <a:xfrm>
            <a:off x="7524328" y="3068959"/>
            <a:ext cx="1437818" cy="877956"/>
          </a:xfrm>
          <a:prstGeom prst="rect">
            <a:avLst/>
          </a:prstGeom>
          <a:solidFill>
            <a:srgbClr val="339966"/>
          </a:solidFill>
          <a:scene3d>
            <a:camera prst="orthographicFront"/>
            <a:lightRig rig="threePt" dir="t">
              <a:rot lat="0" lon="0" rev="7500000"/>
            </a:lightRig>
          </a:scene3d>
          <a:sp3d prstMaterial="plastic">
            <a:bevel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36000" tIns="0" rIns="36000" bIns="0" anchor="ctr" anchorCtr="0"/>
          <a:lstStyle/>
          <a:p>
            <a:pPr algn="ctr"/>
            <a:r>
              <a:rPr lang="es-MX" sz="1700" b="1" dirty="0" smtClean="0">
                <a:solidFill>
                  <a:prstClr val="white"/>
                </a:solidFill>
                <a:latin typeface="Georgia" pitchFamily="18" charset="0"/>
              </a:rPr>
              <a:t>1,142 espacios de formación</a:t>
            </a:r>
            <a:endParaRPr lang="es-MX" sz="1700" b="1" dirty="0">
              <a:solidFill>
                <a:prstClr val="white"/>
              </a:solidFill>
              <a:latin typeface="Georgia" pitchFamily="18" charset="0"/>
            </a:endParaRPr>
          </a:p>
        </p:txBody>
      </p:sp>
      <p:sp>
        <p:nvSpPr>
          <p:cNvPr id="40" name="39 Rectángulo"/>
          <p:cNvSpPr/>
          <p:nvPr/>
        </p:nvSpPr>
        <p:spPr>
          <a:xfrm>
            <a:off x="7524328" y="5424192"/>
            <a:ext cx="1440160" cy="534968"/>
          </a:xfrm>
          <a:prstGeom prst="rect">
            <a:avLst/>
          </a:prstGeom>
          <a:solidFill>
            <a:schemeClr val="bg1">
              <a:lumMod val="50000"/>
            </a:schemeClr>
          </a:solidFill>
          <a:scene3d>
            <a:camera prst="orthographicFront"/>
            <a:lightRig rig="threePt" dir="t">
              <a:rot lat="0" lon="0" rev="7500000"/>
            </a:lightRig>
          </a:scene3d>
          <a:sp3d prstMaterial="plastic">
            <a:bevel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72000" tIns="72000" rIns="72000" bIns="72000" anchor="ctr" anchorCtr="0"/>
          <a:lstStyle/>
          <a:p>
            <a:pPr algn="ctr">
              <a:lnSpc>
                <a:spcPts val="1900"/>
              </a:lnSpc>
            </a:pPr>
            <a:r>
              <a:rPr lang="es-MX" sz="1700" b="1" dirty="0" smtClean="0">
                <a:solidFill>
                  <a:prstClr val="white"/>
                </a:solidFill>
                <a:latin typeface="Georgia" pitchFamily="18" charset="0"/>
              </a:rPr>
              <a:t>155 Empresas</a:t>
            </a:r>
            <a:endParaRPr lang="es-MX" sz="1700" b="1" dirty="0">
              <a:solidFill>
                <a:prstClr val="white"/>
              </a:solidFill>
              <a:latin typeface="Georgia" pitchFamily="18" charset="0"/>
            </a:endParaRPr>
          </a:p>
        </p:txBody>
      </p:sp>
      <p:sp>
        <p:nvSpPr>
          <p:cNvPr id="41" name="40 Rectángulo"/>
          <p:cNvSpPr/>
          <p:nvPr/>
        </p:nvSpPr>
        <p:spPr>
          <a:xfrm>
            <a:off x="7524328" y="4478208"/>
            <a:ext cx="1440160" cy="534968"/>
          </a:xfrm>
          <a:prstGeom prst="rect">
            <a:avLst/>
          </a:prstGeom>
          <a:solidFill>
            <a:schemeClr val="bg1">
              <a:lumMod val="50000"/>
            </a:schemeClr>
          </a:solidFill>
          <a:scene3d>
            <a:camera prst="orthographicFront"/>
            <a:lightRig rig="threePt" dir="t">
              <a:rot lat="0" lon="0" rev="7500000"/>
            </a:lightRig>
          </a:scene3d>
          <a:sp3d prstMaterial="plastic">
            <a:bevel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lIns="72000" tIns="72000" rIns="72000" bIns="72000" anchor="ctr" anchorCtr="0"/>
          <a:lstStyle/>
          <a:p>
            <a:pPr algn="ctr">
              <a:lnSpc>
                <a:spcPts val="1900"/>
              </a:lnSpc>
            </a:pPr>
            <a:r>
              <a:rPr lang="es-MX" sz="1700" b="1" dirty="0" smtClean="0">
                <a:solidFill>
                  <a:prstClr val="white"/>
                </a:solidFill>
                <a:latin typeface="Georgia" pitchFamily="18" charset="0"/>
              </a:rPr>
              <a:t>50</a:t>
            </a:r>
          </a:p>
          <a:p>
            <a:pPr algn="ctr">
              <a:lnSpc>
                <a:spcPts val="1900"/>
              </a:lnSpc>
            </a:pPr>
            <a:r>
              <a:rPr lang="es-MX" sz="1700" b="1" dirty="0" smtClean="0">
                <a:solidFill>
                  <a:prstClr val="white"/>
                </a:solidFill>
                <a:latin typeface="Georgia" pitchFamily="18" charset="0"/>
              </a:rPr>
              <a:t>Planteles</a:t>
            </a:r>
            <a:endParaRPr lang="es-MX" sz="1700" b="1" dirty="0">
              <a:solidFill>
                <a:prstClr val="white"/>
              </a:solidFill>
              <a:latin typeface="Georgia" pitchFamily="18" charset="0"/>
            </a:endParaRPr>
          </a:p>
        </p:txBody>
      </p:sp>
      <p:sp>
        <p:nvSpPr>
          <p:cNvPr id="43" name="42 Flecha derecha"/>
          <p:cNvSpPr/>
          <p:nvPr/>
        </p:nvSpPr>
        <p:spPr>
          <a:xfrm rot="16200000">
            <a:off x="8038099" y="4037093"/>
            <a:ext cx="410276" cy="389762"/>
          </a:xfrm>
          <a:prstGeom prst="rightArrow">
            <a:avLst/>
          </a:prstGeom>
          <a:gradFill>
            <a:lin ang="16200000" scaled="0"/>
          </a:gradFill>
          <a:scene3d>
            <a:camera prst="orthographicFront"/>
            <a:lightRig rig="threePt" dir="t">
              <a:rot lat="0" lon="0" rev="7500000"/>
            </a:lightRig>
          </a:scene3d>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wrap="square" rtlCol="0" anchor="ctr" anchorCtr="0"/>
          <a:lstStyle/>
          <a:p>
            <a:pPr algn="ctr"/>
            <a:endParaRPr lang="es-MX" sz="1600" dirty="0">
              <a:solidFill>
                <a:prstClr val="black">
                  <a:hueOff val="0"/>
                  <a:satOff val="0"/>
                  <a:lumOff val="0"/>
                  <a:alphaOff val="0"/>
                </a:prstClr>
              </a:solidFill>
              <a:latin typeface="Georgia" pitchFamily="18" charset="0"/>
            </a:endParaRPr>
          </a:p>
        </p:txBody>
      </p:sp>
      <p:sp>
        <p:nvSpPr>
          <p:cNvPr id="44" name="43 Flecha derecha"/>
          <p:cNvSpPr/>
          <p:nvPr/>
        </p:nvSpPr>
        <p:spPr>
          <a:xfrm rot="16200000">
            <a:off x="8078047" y="5024173"/>
            <a:ext cx="410276" cy="389762"/>
          </a:xfrm>
          <a:prstGeom prst="rightArrow">
            <a:avLst/>
          </a:prstGeom>
          <a:gradFill>
            <a:lin ang="16200000" scaled="0"/>
          </a:gradFill>
          <a:scene3d>
            <a:camera prst="orthographicFront"/>
            <a:lightRig rig="threePt" dir="t">
              <a:rot lat="0" lon="0" rev="7500000"/>
            </a:lightRig>
          </a:scene3d>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wrap="square" rtlCol="0" anchor="ctr" anchorCtr="0"/>
          <a:lstStyle/>
          <a:p>
            <a:pPr algn="ctr"/>
            <a:endParaRPr lang="es-MX" sz="1600" dirty="0">
              <a:solidFill>
                <a:prstClr val="black">
                  <a:hueOff val="0"/>
                  <a:satOff val="0"/>
                  <a:lumOff val="0"/>
                  <a:alphaOff val="0"/>
                </a:prstClr>
              </a:solidFill>
              <a:latin typeface="Georgia" pitchFamily="18" charset="0"/>
            </a:endParaRPr>
          </a:p>
        </p:txBody>
      </p:sp>
      <p:sp>
        <p:nvSpPr>
          <p:cNvPr id="45" name="44 Flecha doblada hacia arriba"/>
          <p:cNvSpPr/>
          <p:nvPr/>
        </p:nvSpPr>
        <p:spPr>
          <a:xfrm>
            <a:off x="7380312" y="6016955"/>
            <a:ext cx="935936" cy="360040"/>
          </a:xfrm>
          <a:prstGeom prst="bentUpArrow">
            <a:avLst/>
          </a:prstGeom>
          <a:gradFill>
            <a:lin ang="16200000" scaled="0"/>
          </a:gradFill>
          <a:scene3d>
            <a:camera prst="orthographicFront"/>
            <a:lightRig rig="threePt" dir="t">
              <a:rot lat="0" lon="0" rev="7500000"/>
            </a:lightRig>
          </a:scene3d>
          <a:sp3d prstMaterial="plastic">
            <a:bevelT w="127000" h="25400" prst="relaxedInset"/>
          </a:sp3d>
        </p:spPr>
        <p:style>
          <a:lnRef idx="0">
            <a:schemeClr val="accent3">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wrap="square" rtlCol="0" anchor="ctr" anchorCtr="0"/>
          <a:lstStyle/>
          <a:p>
            <a:pPr algn="ctr"/>
            <a:endParaRPr lang="es-MX" sz="1600">
              <a:solidFill>
                <a:prstClr val="black">
                  <a:hueOff val="0"/>
                  <a:satOff val="0"/>
                  <a:lumOff val="0"/>
                  <a:alphaOff val="0"/>
                </a:prstClr>
              </a:solidFill>
              <a:latin typeface="Georgia" pitchFamily="18" charset="0"/>
            </a:endParaRPr>
          </a:p>
        </p:txBody>
      </p:sp>
      <p:sp>
        <p:nvSpPr>
          <p:cNvPr id="3" name="2 Marcador de número de diapositiva"/>
          <p:cNvSpPr>
            <a:spLocks noGrp="1"/>
          </p:cNvSpPr>
          <p:nvPr>
            <p:ph type="sldNum" sz="quarter" idx="12"/>
          </p:nvPr>
        </p:nvSpPr>
        <p:spPr/>
        <p:txBody>
          <a:bodyPr/>
          <a:lstStyle/>
          <a:p>
            <a:pPr>
              <a:defRPr/>
            </a:pPr>
            <a:fld id="{EE36449D-3BF0-4913-913F-F30F83BDFE64}" type="slidenum">
              <a:rPr lang="es-ES" smtClean="0"/>
              <a:pPr>
                <a:defRPr/>
              </a:pPr>
              <a:t>33</a:t>
            </a:fld>
            <a:endParaRPr lang="es-ES" dirty="0"/>
          </a:p>
        </p:txBody>
      </p:sp>
    </p:spTree>
    <p:extLst>
      <p:ext uri="{BB962C8B-B14F-4D97-AF65-F5344CB8AC3E}">
        <p14:creationId xmlns:p14="http://schemas.microsoft.com/office/powerpoint/2010/main" val="2677862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16632"/>
            <a:ext cx="6372708" cy="1143000"/>
          </a:xfrm>
        </p:spPr>
        <p:txBody>
          <a:bodyPr>
            <a:normAutofit/>
          </a:bodyPr>
          <a:lstStyle/>
          <a:p>
            <a:pPr>
              <a:lnSpc>
                <a:spcPts val="2500"/>
              </a:lnSpc>
            </a:pPr>
            <a:r>
              <a:rPr lang="es-MX" sz="2400" b="1" dirty="0" smtClean="0"/>
              <a:t>Avances en torno al marco normativo </a:t>
            </a:r>
            <a:endParaRPr lang="es-MX" sz="2400" dirty="0"/>
          </a:p>
        </p:txBody>
      </p:sp>
      <p:sp>
        <p:nvSpPr>
          <p:cNvPr id="16" name="15 Rectángulo"/>
          <p:cNvSpPr/>
          <p:nvPr/>
        </p:nvSpPr>
        <p:spPr>
          <a:xfrm>
            <a:off x="755576" y="1340768"/>
            <a:ext cx="2952328" cy="724998"/>
          </a:xfrm>
          <a:prstGeom prst="rect">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scene3d>
            <a:camera prst="orthographicFront"/>
            <a:lightRig rig="threePt" dir="t"/>
          </a:scene3d>
          <a:sp3d>
            <a:bevelT/>
          </a:sp3d>
        </p:spPr>
        <p:txBody>
          <a:bodyPr wrap="square" tIns="72000" bIns="72000" anchor="ctr" anchorCtr="0">
            <a:noAutofit/>
          </a:bodyPr>
          <a:lstStyle/>
          <a:p>
            <a:pPr algn="ctr" eaLnBrk="0" fontAlgn="base" hangingPunct="0">
              <a:spcBef>
                <a:spcPct val="0"/>
              </a:spcBef>
              <a:buClr>
                <a:prstClr val="black">
                  <a:lumMod val="65000"/>
                  <a:lumOff val="35000"/>
                </a:prstClr>
              </a:buClr>
            </a:pPr>
            <a:r>
              <a:rPr lang="es-MX" sz="1700" b="1" dirty="0" smtClean="0">
                <a:solidFill>
                  <a:prstClr val="black"/>
                </a:solidFill>
                <a:latin typeface="Georgia" pitchFamily="18" charset="0"/>
                <a:cs typeface="Arial" charset="0"/>
              </a:rPr>
              <a:t>Firma de Convenio </a:t>
            </a:r>
          </a:p>
          <a:p>
            <a:pPr algn="ctr" eaLnBrk="0" fontAlgn="base" hangingPunct="0">
              <a:spcBef>
                <a:spcPct val="0"/>
              </a:spcBef>
              <a:spcAft>
                <a:spcPts val="1200"/>
              </a:spcAft>
              <a:buClr>
                <a:prstClr val="black">
                  <a:lumMod val="65000"/>
                  <a:lumOff val="35000"/>
                </a:prstClr>
              </a:buClr>
            </a:pPr>
            <a:r>
              <a:rPr lang="es-MX" sz="1700" b="1" dirty="0" smtClean="0">
                <a:solidFill>
                  <a:prstClr val="black"/>
                </a:solidFill>
                <a:latin typeface="Georgia" pitchFamily="18" charset="0"/>
                <a:cs typeface="Arial" charset="0"/>
              </a:rPr>
              <a:t>SEP – COPARMEX</a:t>
            </a:r>
            <a:endParaRPr lang="es-MX" sz="1700" b="1" dirty="0">
              <a:solidFill>
                <a:prstClr val="black"/>
              </a:solidFill>
              <a:latin typeface="Georgia" pitchFamily="18" charset="0"/>
              <a:cs typeface="Arial" charset="0"/>
            </a:endParaRPr>
          </a:p>
        </p:txBody>
      </p:sp>
      <p:sp>
        <p:nvSpPr>
          <p:cNvPr id="17" name="16 Rectángulo"/>
          <p:cNvSpPr/>
          <p:nvPr/>
        </p:nvSpPr>
        <p:spPr>
          <a:xfrm>
            <a:off x="5364088" y="1340768"/>
            <a:ext cx="2952328" cy="724998"/>
          </a:xfrm>
          <a:prstGeom prst="rect">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scene3d>
            <a:camera prst="orthographicFront"/>
            <a:lightRig rig="threePt" dir="t"/>
          </a:scene3d>
          <a:sp3d>
            <a:bevelT/>
          </a:sp3d>
        </p:spPr>
        <p:txBody>
          <a:bodyPr wrap="square" tIns="72000" bIns="72000" anchor="ctr" anchorCtr="0">
            <a:noAutofit/>
          </a:bodyPr>
          <a:lstStyle/>
          <a:p>
            <a:pPr algn="ctr" eaLnBrk="0" fontAlgn="base" hangingPunct="0">
              <a:spcBef>
                <a:spcPct val="0"/>
              </a:spcBef>
              <a:spcAft>
                <a:spcPts val="1200"/>
              </a:spcAft>
              <a:buClr>
                <a:prstClr val="black">
                  <a:lumMod val="65000"/>
                  <a:lumOff val="35000"/>
                </a:prstClr>
              </a:buClr>
            </a:pPr>
            <a:r>
              <a:rPr lang="es-MX" sz="1700" b="1" dirty="0" smtClean="0">
                <a:solidFill>
                  <a:prstClr val="black"/>
                </a:solidFill>
                <a:latin typeface="Georgia" pitchFamily="18" charset="0"/>
                <a:cs typeface="Arial" charset="0"/>
              </a:rPr>
              <a:t>Anteproyecto de Acuerdo Secretarial</a:t>
            </a:r>
            <a:endParaRPr lang="es-MX" sz="1700" b="1" dirty="0">
              <a:solidFill>
                <a:prstClr val="black"/>
              </a:solidFill>
              <a:latin typeface="Georgia" pitchFamily="18" charset="0"/>
              <a:cs typeface="Arial" charset="0"/>
            </a:endParaRPr>
          </a:p>
        </p:txBody>
      </p:sp>
      <p:sp>
        <p:nvSpPr>
          <p:cNvPr id="21" name="20 Rectángulo"/>
          <p:cNvSpPr/>
          <p:nvPr/>
        </p:nvSpPr>
        <p:spPr>
          <a:xfrm>
            <a:off x="125760" y="2425806"/>
            <a:ext cx="4211959" cy="2041585"/>
          </a:xfrm>
          <a:prstGeom prst="rect">
            <a:avLst/>
          </a:prstGeom>
        </p:spPr>
        <p:txBody>
          <a:bodyPr wrap="square">
            <a:spAutoFit/>
          </a:bodyPr>
          <a:lstStyle/>
          <a:p>
            <a:pPr marL="182563" indent="-182563" algn="just">
              <a:lnSpc>
                <a:spcPts val="1600"/>
              </a:lnSpc>
              <a:spcAft>
                <a:spcPts val="1200"/>
              </a:spcAft>
              <a:buClr>
                <a:srgbClr val="339966"/>
              </a:buClr>
              <a:buFont typeface="Wingdings" pitchFamily="2" charset="2"/>
              <a:buChar char="§"/>
              <a:tabLst>
                <a:tab pos="541338" algn="l"/>
              </a:tabLst>
            </a:pPr>
            <a:r>
              <a:rPr lang="es-MX" sz="1600" kern="0" dirty="0" smtClean="0">
                <a:solidFill>
                  <a:prstClr val="black"/>
                </a:solidFill>
                <a:latin typeface="Georgia" pitchFamily="18" charset="0"/>
              </a:rPr>
              <a:t>Se formalizó la alianza nacional público – privada para impulsar la formación dual.</a:t>
            </a:r>
          </a:p>
          <a:p>
            <a:pPr marL="182563" indent="-182563" algn="just">
              <a:lnSpc>
                <a:spcPts val="1600"/>
              </a:lnSpc>
              <a:spcAft>
                <a:spcPts val="1200"/>
              </a:spcAft>
              <a:buClr>
                <a:srgbClr val="339966"/>
              </a:buClr>
              <a:buFont typeface="Wingdings" pitchFamily="2" charset="2"/>
              <a:buChar char="§"/>
              <a:tabLst>
                <a:tab pos="541338" algn="l"/>
              </a:tabLst>
            </a:pPr>
            <a:r>
              <a:rPr lang="es-MX" sz="1600" kern="0" dirty="0" smtClean="0">
                <a:solidFill>
                  <a:prstClr val="black"/>
                </a:solidFill>
                <a:latin typeface="Georgia" pitchFamily="18" charset="0"/>
              </a:rPr>
              <a:t>Se reconoce </a:t>
            </a:r>
            <a:r>
              <a:rPr lang="es-MX" sz="1600" kern="0" dirty="0">
                <a:solidFill>
                  <a:prstClr val="black"/>
                </a:solidFill>
                <a:latin typeface="Georgia" pitchFamily="18" charset="0"/>
              </a:rPr>
              <a:t>a las instituciones nacionales que han dado origen </a:t>
            </a:r>
            <a:r>
              <a:rPr lang="es-MX" sz="1600" kern="0" dirty="0" smtClean="0">
                <a:solidFill>
                  <a:prstClr val="black"/>
                </a:solidFill>
                <a:latin typeface="Georgia" pitchFamily="18" charset="0"/>
              </a:rPr>
              <a:t>al </a:t>
            </a:r>
            <a:r>
              <a:rPr lang="es-MX" sz="1600" kern="0" dirty="0">
                <a:solidFill>
                  <a:prstClr val="black"/>
                </a:solidFill>
                <a:latin typeface="Georgia" pitchFamily="18" charset="0"/>
              </a:rPr>
              <a:t>MMFD.</a:t>
            </a:r>
          </a:p>
          <a:p>
            <a:pPr marL="182563" indent="-182563" algn="just">
              <a:lnSpc>
                <a:spcPts val="1600"/>
              </a:lnSpc>
              <a:spcAft>
                <a:spcPts val="1200"/>
              </a:spcAft>
              <a:buClr>
                <a:srgbClr val="339966"/>
              </a:buClr>
              <a:buFont typeface="Wingdings" pitchFamily="2" charset="2"/>
              <a:buChar char="§"/>
              <a:tabLst>
                <a:tab pos="541338" algn="l"/>
              </a:tabLst>
            </a:pPr>
            <a:r>
              <a:rPr lang="es-MX" sz="1600" kern="0" dirty="0" smtClean="0">
                <a:solidFill>
                  <a:prstClr val="black"/>
                </a:solidFill>
                <a:latin typeface="Georgia" pitchFamily="18" charset="0"/>
              </a:rPr>
              <a:t>Se establece el marco general para continuar fortaleciendo la colaboración entre los sectores educativo y empresarial, que permita crecer y escalar el modelo.</a:t>
            </a:r>
            <a:endParaRPr lang="es-MX" sz="1600" kern="0" dirty="0" smtClean="0">
              <a:solidFill>
                <a:sysClr val="windowText" lastClr="000000"/>
              </a:solidFill>
              <a:latin typeface="Georgia" pitchFamily="18" charset="0"/>
            </a:endParaRPr>
          </a:p>
        </p:txBody>
      </p:sp>
      <p:sp>
        <p:nvSpPr>
          <p:cNvPr id="5" name="4 Flecha abajo"/>
          <p:cNvSpPr/>
          <p:nvPr/>
        </p:nvSpPr>
        <p:spPr>
          <a:xfrm>
            <a:off x="1979712" y="2065766"/>
            <a:ext cx="432048" cy="360040"/>
          </a:xfrm>
          <a:prstGeom prst="downArrow">
            <a:avLst/>
          </a:prstGeom>
          <a:solidFill>
            <a:srgbClr val="C0504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27" name="26 CuadroTexto"/>
          <p:cNvSpPr txBox="1"/>
          <p:nvPr/>
        </p:nvSpPr>
        <p:spPr>
          <a:xfrm>
            <a:off x="4788024" y="2425806"/>
            <a:ext cx="4176464" cy="1887696"/>
          </a:xfrm>
          <a:prstGeom prst="rect">
            <a:avLst/>
          </a:prstGeom>
          <a:noFill/>
        </p:spPr>
        <p:txBody>
          <a:bodyPr wrap="square" rtlCol="0">
            <a:spAutoFit/>
          </a:bodyPr>
          <a:lstStyle/>
          <a:p>
            <a:pPr marL="182563" indent="-182563" algn="just">
              <a:lnSpc>
                <a:spcPts val="1600"/>
              </a:lnSpc>
              <a:spcAft>
                <a:spcPts val="1200"/>
              </a:spcAft>
              <a:buClr>
                <a:srgbClr val="C0504D"/>
              </a:buClr>
              <a:buFont typeface="Wingdings" pitchFamily="2" charset="2"/>
              <a:buChar char="§"/>
            </a:pPr>
            <a:r>
              <a:rPr lang="es-MX" sz="1600" dirty="0">
                <a:solidFill>
                  <a:prstClr val="black"/>
                </a:solidFill>
                <a:latin typeface="Georgia" pitchFamily="18" charset="0"/>
              </a:rPr>
              <a:t>Tiene el objetivo de </a:t>
            </a:r>
            <a:r>
              <a:rPr lang="es-MX" sz="1600" dirty="0" smtClean="0">
                <a:solidFill>
                  <a:prstClr val="black"/>
                </a:solidFill>
                <a:latin typeface="Georgia" pitchFamily="18" charset="0"/>
              </a:rPr>
              <a:t>regular </a:t>
            </a:r>
            <a:r>
              <a:rPr lang="es-MX" sz="1600" dirty="0">
                <a:solidFill>
                  <a:prstClr val="black"/>
                </a:solidFill>
                <a:latin typeface="Georgia" pitchFamily="18" charset="0"/>
              </a:rPr>
              <a:t>la formación dual como una opción educativa del nivel medio </a:t>
            </a:r>
            <a:r>
              <a:rPr lang="es-MX" sz="1600" dirty="0" smtClean="0">
                <a:solidFill>
                  <a:prstClr val="black"/>
                </a:solidFill>
                <a:latin typeface="Georgia" pitchFamily="18" charset="0"/>
              </a:rPr>
              <a:t>superior.</a:t>
            </a:r>
          </a:p>
          <a:p>
            <a:pPr marL="182563" indent="-182563" algn="just">
              <a:lnSpc>
                <a:spcPts val="1600"/>
              </a:lnSpc>
              <a:spcAft>
                <a:spcPts val="1200"/>
              </a:spcAft>
              <a:buClr>
                <a:srgbClr val="C0504D"/>
              </a:buClr>
              <a:buFont typeface="Wingdings" pitchFamily="2" charset="2"/>
              <a:buChar char="§"/>
            </a:pPr>
            <a:r>
              <a:rPr lang="es-MX" sz="1600" dirty="0" smtClean="0">
                <a:solidFill>
                  <a:prstClr val="black"/>
                </a:solidFill>
                <a:latin typeface="Georgia" pitchFamily="18" charset="0"/>
                <a:cs typeface="Arial" charset="0"/>
              </a:rPr>
              <a:t>Permitirá </a:t>
            </a:r>
            <a:r>
              <a:rPr lang="es-MX" sz="1600" dirty="0">
                <a:solidFill>
                  <a:prstClr val="black"/>
                </a:solidFill>
                <a:latin typeface="Georgia" pitchFamily="18" charset="0"/>
                <a:cs typeface="Arial" charset="0"/>
              </a:rPr>
              <a:t>a las </a:t>
            </a:r>
            <a:r>
              <a:rPr lang="es-MX" sz="1600" b="1" dirty="0">
                <a:solidFill>
                  <a:prstClr val="black"/>
                </a:solidFill>
                <a:latin typeface="Georgia" pitchFamily="18" charset="0"/>
                <a:cs typeface="Arial" charset="0"/>
              </a:rPr>
              <a:t>instituciones educativas </a:t>
            </a:r>
            <a:r>
              <a:rPr lang="es-MX" sz="1600" dirty="0">
                <a:solidFill>
                  <a:prstClr val="black"/>
                </a:solidFill>
                <a:latin typeface="Georgia" pitchFamily="18" charset="0"/>
                <a:cs typeface="Arial" charset="0"/>
              </a:rPr>
              <a:t>diseñar e impulsar trayectos curriculares flexibles basados en la calidad de los aprendizajes y la formación </a:t>
            </a:r>
            <a:r>
              <a:rPr lang="es-MX" sz="1600" dirty="0" smtClean="0">
                <a:solidFill>
                  <a:prstClr val="black"/>
                </a:solidFill>
                <a:latin typeface="Georgia" pitchFamily="18" charset="0"/>
                <a:cs typeface="Arial" charset="0"/>
              </a:rPr>
              <a:t>integral.</a:t>
            </a:r>
            <a:endParaRPr lang="es-MX" sz="1600" dirty="0">
              <a:solidFill>
                <a:prstClr val="black"/>
              </a:solidFill>
              <a:latin typeface="Georgia" pitchFamily="18" charset="0"/>
            </a:endParaRPr>
          </a:p>
        </p:txBody>
      </p:sp>
      <p:sp>
        <p:nvSpPr>
          <p:cNvPr id="29" name="28 Flecha abajo"/>
          <p:cNvSpPr/>
          <p:nvPr/>
        </p:nvSpPr>
        <p:spPr>
          <a:xfrm>
            <a:off x="6624228" y="2065766"/>
            <a:ext cx="432048" cy="360040"/>
          </a:xfrm>
          <a:prstGeom prst="downArrow">
            <a:avLst/>
          </a:prstGeom>
          <a:solidFill>
            <a:srgbClr val="339966"/>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prstClr val="white"/>
              </a:solidFill>
            </a:endParaRPr>
          </a:p>
        </p:txBody>
      </p:sp>
      <p:sp>
        <p:nvSpPr>
          <p:cNvPr id="10" name="AutoShape 2" descr="https://us-mg5.mail.yahoo.com/ya/download?mid=2%5f0%5f0%5f1%5f9895590%5fAI2%2fimIAABIiU%2byuNwwGIC1StQQ&amp;m=YaDownload&amp;pid=2.2&amp;fid=Inbox&amp;inline=1&amp;appid=yahooma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solidFill>
                <a:prstClr val="black"/>
              </a:solidFill>
            </a:endParaRPr>
          </a:p>
        </p:txBody>
      </p:sp>
      <p:pic>
        <p:nvPicPr>
          <p:cNvPr id="11" name="10 Imagen"/>
          <p:cNvPicPr>
            <a:picLocks noChangeAspect="1"/>
          </p:cNvPicPr>
          <p:nvPr/>
        </p:nvPicPr>
        <p:blipFill rotWithShape="1">
          <a:blip r:embed="rId2">
            <a:extLst>
              <a:ext uri="{28A0092B-C50C-407E-A947-70E740481C1C}">
                <a14:useLocalDpi xmlns:a14="http://schemas.microsoft.com/office/drawing/2010/main" val="0"/>
              </a:ext>
            </a:extLst>
          </a:blip>
          <a:srcRect t="7125" b="38087"/>
          <a:stretch/>
        </p:blipFill>
        <p:spPr>
          <a:xfrm>
            <a:off x="155575" y="4581128"/>
            <a:ext cx="4272409" cy="1562481"/>
          </a:xfrm>
          <a:prstGeom prst="rect">
            <a:avLst/>
          </a:prstGeom>
        </p:spPr>
      </p:pic>
      <p:sp>
        <p:nvSpPr>
          <p:cNvPr id="31" name="30 Rectángulo"/>
          <p:cNvSpPr/>
          <p:nvPr/>
        </p:nvSpPr>
        <p:spPr>
          <a:xfrm>
            <a:off x="5364088" y="4437112"/>
            <a:ext cx="2952328" cy="724998"/>
          </a:xfrm>
          <a:prstGeom prst="rect">
            <a:avLst/>
          </a:prstGeom>
          <a:gradFill>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scene3d>
            <a:camera prst="orthographicFront"/>
            <a:lightRig rig="threePt" dir="t"/>
          </a:scene3d>
          <a:sp3d>
            <a:bevelT/>
          </a:sp3d>
        </p:spPr>
        <p:txBody>
          <a:bodyPr wrap="square" tIns="72000" bIns="72000" anchor="ctr" anchorCtr="0">
            <a:noAutofit/>
          </a:bodyPr>
          <a:lstStyle/>
          <a:p>
            <a:pPr algn="ctr" eaLnBrk="0" fontAlgn="base" hangingPunct="0">
              <a:spcBef>
                <a:spcPct val="0"/>
              </a:spcBef>
              <a:spcAft>
                <a:spcPts val="1200"/>
              </a:spcAft>
              <a:buClr>
                <a:prstClr val="black">
                  <a:lumMod val="65000"/>
                  <a:lumOff val="35000"/>
                </a:prstClr>
              </a:buClr>
            </a:pPr>
            <a:r>
              <a:rPr lang="es-MX" sz="1700" b="1" dirty="0" smtClean="0">
                <a:solidFill>
                  <a:prstClr val="black"/>
                </a:solidFill>
                <a:latin typeface="Georgia" pitchFamily="18" charset="0"/>
                <a:cs typeface="Arial" charset="0"/>
              </a:rPr>
              <a:t>Cooperación con el gobierno alemán</a:t>
            </a:r>
            <a:endParaRPr lang="es-MX" sz="1700" b="1" dirty="0">
              <a:solidFill>
                <a:prstClr val="black"/>
              </a:solidFill>
              <a:latin typeface="Georgia" pitchFamily="18" charset="0"/>
              <a:cs typeface="Arial" charset="0"/>
            </a:endParaRPr>
          </a:p>
        </p:txBody>
      </p:sp>
      <p:sp>
        <p:nvSpPr>
          <p:cNvPr id="32" name="31 CuadroTexto"/>
          <p:cNvSpPr txBox="1"/>
          <p:nvPr/>
        </p:nvSpPr>
        <p:spPr>
          <a:xfrm>
            <a:off x="4788024" y="5293589"/>
            <a:ext cx="4176464" cy="1118255"/>
          </a:xfrm>
          <a:prstGeom prst="rect">
            <a:avLst/>
          </a:prstGeom>
          <a:noFill/>
        </p:spPr>
        <p:txBody>
          <a:bodyPr wrap="square" rtlCol="0">
            <a:spAutoFit/>
          </a:bodyPr>
          <a:lstStyle/>
          <a:p>
            <a:pPr marL="182563" indent="-182563" algn="just">
              <a:lnSpc>
                <a:spcPts val="1600"/>
              </a:lnSpc>
              <a:spcAft>
                <a:spcPts val="700"/>
              </a:spcAft>
              <a:buClr>
                <a:srgbClr val="C0504D"/>
              </a:buClr>
              <a:buFont typeface="Wingdings" pitchFamily="2" charset="2"/>
              <a:buChar char="§"/>
            </a:pPr>
            <a:r>
              <a:rPr lang="es-MX" sz="1600" dirty="0" smtClean="0">
                <a:solidFill>
                  <a:prstClr val="black"/>
                </a:solidFill>
                <a:latin typeface="Georgia" pitchFamily="18" charset="0"/>
              </a:rPr>
              <a:t>Se firmará un convenio con el Ministerio de Educación y el Ministerio de Cooperación Económica alemanes que elevará el nivel de cooperación en materia de formación dual. </a:t>
            </a:r>
          </a:p>
        </p:txBody>
      </p:sp>
      <p:sp>
        <p:nvSpPr>
          <p:cNvPr id="3" name="2 Marcador de número de diapositiva"/>
          <p:cNvSpPr>
            <a:spLocks noGrp="1"/>
          </p:cNvSpPr>
          <p:nvPr>
            <p:ph type="sldNum" sz="quarter" idx="12"/>
          </p:nvPr>
        </p:nvSpPr>
        <p:spPr/>
        <p:txBody>
          <a:bodyPr/>
          <a:lstStyle/>
          <a:p>
            <a:pPr>
              <a:defRPr/>
            </a:pPr>
            <a:fld id="{EE36449D-3BF0-4913-913F-F30F83BDFE64}" type="slidenum">
              <a:rPr lang="es-ES" smtClean="0"/>
              <a:pPr>
                <a:defRPr/>
              </a:pPr>
              <a:t>34</a:t>
            </a:fld>
            <a:endParaRPr lang="es-ES" dirty="0"/>
          </a:p>
        </p:txBody>
      </p:sp>
    </p:spTree>
    <p:extLst>
      <p:ext uri="{BB962C8B-B14F-4D97-AF65-F5344CB8AC3E}">
        <p14:creationId xmlns:p14="http://schemas.microsoft.com/office/powerpoint/2010/main" val="35900762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116632"/>
            <a:ext cx="6696744" cy="1143000"/>
          </a:xfrm>
        </p:spPr>
        <p:txBody>
          <a:bodyPr>
            <a:normAutofit/>
          </a:bodyPr>
          <a:lstStyle/>
          <a:p>
            <a:pPr>
              <a:lnSpc>
                <a:spcPts val="2500"/>
              </a:lnSpc>
            </a:pPr>
            <a:r>
              <a:rPr lang="es-MX" sz="2400" b="1" dirty="0" smtClean="0"/>
              <a:t>Colaboración en el marco del ECEMS</a:t>
            </a:r>
            <a:endParaRPr lang="es-MX" sz="2400" dirty="0"/>
          </a:p>
        </p:txBody>
      </p:sp>
      <p:sp>
        <p:nvSpPr>
          <p:cNvPr id="7" name="6 Marcador de número de diapositiva"/>
          <p:cNvSpPr>
            <a:spLocks noGrp="1"/>
          </p:cNvSpPr>
          <p:nvPr>
            <p:ph type="sldNum" sz="quarter" idx="12"/>
          </p:nvPr>
        </p:nvSpPr>
        <p:spPr/>
        <p:txBody>
          <a:bodyPr/>
          <a:lstStyle/>
          <a:p>
            <a:pPr>
              <a:defRPr/>
            </a:pPr>
            <a:fld id="{EE36449D-3BF0-4913-913F-F30F83BDFE64}" type="slidenum">
              <a:rPr lang="es-ES" smtClean="0"/>
              <a:pPr>
                <a:defRPr/>
              </a:pPr>
              <a:t>35</a:t>
            </a:fld>
            <a:endParaRPr lang="es-ES" dirty="0"/>
          </a:p>
        </p:txBody>
      </p:sp>
      <p:graphicFrame>
        <p:nvGraphicFramePr>
          <p:cNvPr id="8" name="Marcador de contenido 9"/>
          <p:cNvGraphicFramePr>
            <a:graphicFrameLocks noGrp="1"/>
          </p:cNvGraphicFramePr>
          <p:nvPr>
            <p:ph idx="1"/>
            <p:extLst>
              <p:ext uri="{D42A27DB-BD31-4B8C-83A1-F6EECF244321}">
                <p14:modId xmlns:p14="http://schemas.microsoft.com/office/powerpoint/2010/main" val="3651002992"/>
              </p:ext>
            </p:extLst>
          </p:nvPr>
        </p:nvGraphicFramePr>
        <p:xfrm>
          <a:off x="0" y="1614525"/>
          <a:ext cx="88204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11"/>
          <p:cNvSpPr txBox="1"/>
          <p:nvPr/>
        </p:nvSpPr>
        <p:spPr>
          <a:xfrm>
            <a:off x="899592" y="1775138"/>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1</a:t>
            </a:r>
          </a:p>
        </p:txBody>
      </p:sp>
      <p:sp>
        <p:nvSpPr>
          <p:cNvPr id="12" name="CuadroTexto 11"/>
          <p:cNvSpPr txBox="1"/>
          <p:nvPr/>
        </p:nvSpPr>
        <p:spPr>
          <a:xfrm>
            <a:off x="827584" y="3429000"/>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2</a:t>
            </a:r>
          </a:p>
        </p:txBody>
      </p:sp>
      <p:sp>
        <p:nvSpPr>
          <p:cNvPr id="13" name="CuadroTexto 11"/>
          <p:cNvSpPr txBox="1"/>
          <p:nvPr/>
        </p:nvSpPr>
        <p:spPr>
          <a:xfrm>
            <a:off x="755576" y="5013176"/>
            <a:ext cx="555585" cy="861774"/>
          </a:xfrm>
          <a:prstGeom prst="rect">
            <a:avLst/>
          </a:prstGeom>
          <a:noFill/>
        </p:spPr>
        <p:txBody>
          <a:bodyPr wrap="square" rtlCol="0">
            <a:spAutoFit/>
          </a:bodyPr>
          <a:lstStyle/>
          <a:p>
            <a:pPr algn="ctr"/>
            <a:r>
              <a:rPr lang="es-ES" sz="5000" dirty="0" smtClean="0">
                <a:solidFill>
                  <a:schemeClr val="accent5">
                    <a:lumMod val="50000"/>
                  </a:schemeClr>
                </a:solidFill>
                <a:latin typeface="Georgia"/>
                <a:cs typeface="Georgia"/>
              </a:rPr>
              <a:t>3</a:t>
            </a:r>
            <a:endParaRPr lang="es-ES" sz="5000" dirty="0">
              <a:solidFill>
                <a:schemeClr val="accent5">
                  <a:lumMod val="50000"/>
                </a:schemeClr>
              </a:solidFill>
              <a:latin typeface="Georgia"/>
              <a:cs typeface="Georgia"/>
            </a:endParaRPr>
          </a:p>
        </p:txBody>
      </p:sp>
    </p:spTree>
    <p:extLst>
      <p:ext uri="{BB962C8B-B14F-4D97-AF65-F5344CB8AC3E}">
        <p14:creationId xmlns:p14="http://schemas.microsoft.com/office/powerpoint/2010/main" val="1897757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s-ES" sz="1400" b="1" dirty="0">
              <a:solidFill>
                <a:prstClr val="black"/>
              </a:solidFill>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 sz="2400" b="1" dirty="0">
              <a:solidFill>
                <a:prstClr val="black"/>
              </a:solidFill>
              <a:latin typeface="Georgia" panose="02040502050405020303" pitchFamily="18" charset="0"/>
              <a:cs typeface="Arabic Typesetting" panose="03020402040406030203" pitchFamily="66" charset="-78"/>
            </a:endParaRPr>
          </a:p>
        </p:txBody>
      </p:sp>
      <p:sp>
        <p:nvSpPr>
          <p:cNvPr id="9" name="2 Marcador de contenido"/>
          <p:cNvSpPr txBox="1">
            <a:spLocks/>
          </p:cNvSpPr>
          <p:nvPr/>
        </p:nvSpPr>
        <p:spPr bwMode="auto">
          <a:xfrm>
            <a:off x="467544" y="3140968"/>
            <a:ext cx="8229600"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1pPr>
            <a:lvl2pPr marL="4572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3pPr>
            <a:lvl4pPr marL="13716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4pPr>
            <a:lvl5pPr marL="18288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pPr>
            <a:r>
              <a:rPr lang="es-MX" sz="3200" b="1" dirty="0">
                <a:solidFill>
                  <a:prstClr val="black"/>
                </a:solidFill>
                <a:ea typeface="Times New Roman"/>
                <a:cs typeface="Times New Roman"/>
              </a:rPr>
              <a:t>3</a:t>
            </a:r>
            <a:r>
              <a:rPr lang="es-MX" sz="3200" b="1" dirty="0" smtClean="0">
                <a:solidFill>
                  <a:prstClr val="black"/>
                </a:solidFill>
                <a:ea typeface="Times New Roman"/>
                <a:cs typeface="Times New Roman"/>
              </a:rPr>
              <a:t>. Movimiento Contra el Abandono Escolar</a:t>
            </a:r>
            <a:endParaRPr lang="es-MX" b="1" dirty="0">
              <a:solidFill>
                <a:prstClr val="black">
                  <a:tint val="75000"/>
                </a:prstClr>
              </a:solidFill>
            </a:endParaRPr>
          </a:p>
        </p:txBody>
      </p:sp>
    </p:spTree>
    <p:extLst>
      <p:ext uri="{BB962C8B-B14F-4D97-AF65-F5344CB8AC3E}">
        <p14:creationId xmlns:p14="http://schemas.microsoft.com/office/powerpoint/2010/main" val="10229106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Marcador de contenido"/>
          <p:cNvSpPr>
            <a:spLocks noGrp="1"/>
          </p:cNvSpPr>
          <p:nvPr>
            <p:ph sz="half" idx="2"/>
          </p:nvPr>
        </p:nvSpPr>
        <p:spPr>
          <a:xfrm>
            <a:off x="107504" y="3978349"/>
            <a:ext cx="4392488" cy="2448272"/>
          </a:xfrm>
        </p:spPr>
        <p:txBody>
          <a:bodyPr/>
          <a:lstStyle/>
          <a:p>
            <a:pPr marL="0" indent="0" algn="just">
              <a:spcBef>
                <a:spcPts val="0"/>
              </a:spcBef>
              <a:spcAft>
                <a:spcPts val="0"/>
              </a:spcAft>
              <a:buNone/>
            </a:pPr>
            <a:endParaRPr lang="es-MX" sz="1600" dirty="0"/>
          </a:p>
          <a:p>
            <a:pPr algn="just">
              <a:spcBef>
                <a:spcPts val="0"/>
              </a:spcBef>
              <a:spcAft>
                <a:spcPts val="0"/>
              </a:spcAft>
            </a:pPr>
            <a:r>
              <a:rPr lang="es-MX" sz="1400" dirty="0" smtClean="0"/>
              <a:t>En </a:t>
            </a:r>
            <a:r>
              <a:rPr lang="es-MX" sz="1400" dirty="0"/>
              <a:t>2013 </a:t>
            </a:r>
            <a:r>
              <a:rPr lang="es-MX" sz="1400" b="1" dirty="0"/>
              <a:t>se capacitó a </a:t>
            </a:r>
            <a:r>
              <a:rPr lang="es-MX" sz="1400" b="1" dirty="0" smtClean="0"/>
              <a:t>8,000 </a:t>
            </a:r>
            <a:r>
              <a:rPr lang="es-MX" sz="1400" b="1" dirty="0"/>
              <a:t>directores </a:t>
            </a:r>
            <a:r>
              <a:rPr lang="es-MX" sz="1400" b="1" dirty="0" smtClean="0"/>
              <a:t>de instituciones públicas </a:t>
            </a:r>
            <a:r>
              <a:rPr lang="es-MX" sz="1400" dirty="0" smtClean="0"/>
              <a:t>para </a:t>
            </a:r>
            <a:r>
              <a:rPr lang="es-MX" sz="1400" dirty="0"/>
              <a:t>usar </a:t>
            </a:r>
            <a:r>
              <a:rPr lang="es-MX" sz="1400" dirty="0" smtClean="0"/>
              <a:t>una </a:t>
            </a:r>
            <a:r>
              <a:rPr lang="es-MX" sz="1400" dirty="0"/>
              <a:t>“Caja de Herramientas</a:t>
            </a:r>
            <a:r>
              <a:rPr lang="es-MX" sz="1400" dirty="0" smtClean="0"/>
              <a:t>” (con 6 manuales).</a:t>
            </a:r>
            <a:endParaRPr lang="es-MX" sz="1400" dirty="0"/>
          </a:p>
          <a:p>
            <a:pPr marL="285750" indent="-285750" algn="just">
              <a:spcBef>
                <a:spcPts val="0"/>
              </a:spcBef>
              <a:spcAft>
                <a:spcPts val="0"/>
              </a:spcAft>
            </a:pPr>
            <a:endParaRPr lang="es-MX" sz="1400" dirty="0"/>
          </a:p>
          <a:p>
            <a:pPr marL="285750" indent="-285750" algn="just">
              <a:spcBef>
                <a:spcPts val="0"/>
              </a:spcBef>
              <a:spcAft>
                <a:spcPts val="0"/>
              </a:spcAft>
            </a:pPr>
            <a:r>
              <a:rPr lang="es-MX" sz="1400" dirty="0"/>
              <a:t>Se asignaron más de </a:t>
            </a:r>
            <a:r>
              <a:rPr lang="es-MX" sz="1400" b="1" dirty="0"/>
              <a:t>213,000 becas contra el abandono.</a:t>
            </a:r>
          </a:p>
          <a:p>
            <a:pPr marL="285750" indent="-285750" algn="just">
              <a:spcBef>
                <a:spcPts val="0"/>
              </a:spcBef>
              <a:spcAft>
                <a:spcPts val="0"/>
              </a:spcAft>
            </a:pPr>
            <a:endParaRPr lang="es-MX" sz="1400" dirty="0"/>
          </a:p>
          <a:p>
            <a:pPr marL="285750" indent="-285750" algn="just">
              <a:spcBef>
                <a:spcPts val="0"/>
              </a:spcBef>
              <a:spcAft>
                <a:spcPts val="0"/>
              </a:spcAft>
            </a:pPr>
            <a:r>
              <a:rPr lang="es-MX" sz="1400" dirty="0"/>
              <a:t>80% de los directores cree que está teniendo éxito  en reducir el abandono</a:t>
            </a:r>
            <a:r>
              <a:rPr lang="es-MX" sz="1400" dirty="0" smtClean="0"/>
              <a:t>.</a:t>
            </a:r>
          </a:p>
          <a:p>
            <a:pPr marL="285750" indent="-285750" algn="just">
              <a:spcBef>
                <a:spcPts val="0"/>
              </a:spcBef>
              <a:spcAft>
                <a:spcPts val="0"/>
              </a:spcAft>
            </a:pPr>
            <a:endParaRPr lang="es-MX" sz="1400" dirty="0" smtClean="0"/>
          </a:p>
          <a:p>
            <a:pPr marL="285750" lvl="0" indent="-285750" algn="just">
              <a:spcBef>
                <a:spcPts val="0"/>
              </a:spcBef>
              <a:spcAft>
                <a:spcPts val="0"/>
              </a:spcAft>
            </a:pPr>
            <a:endParaRPr lang="es-ES_tradnl" sz="1800" b="1" dirty="0"/>
          </a:p>
          <a:p>
            <a:pPr marL="285750" indent="-285750" algn="just">
              <a:spcBef>
                <a:spcPts val="0"/>
              </a:spcBef>
              <a:spcAft>
                <a:spcPts val="0"/>
              </a:spcAft>
            </a:pPr>
            <a:endParaRPr lang="es-MX" sz="1800" dirty="0"/>
          </a:p>
          <a:p>
            <a:endParaRPr lang="es-MX" sz="2000" dirty="0"/>
          </a:p>
        </p:txBody>
      </p:sp>
      <p:graphicFrame>
        <p:nvGraphicFramePr>
          <p:cNvPr id="10" name="1 Gráfico"/>
          <p:cNvGraphicFramePr>
            <a:graphicFrameLocks/>
          </p:cNvGraphicFramePr>
          <p:nvPr>
            <p:extLst>
              <p:ext uri="{D42A27DB-BD31-4B8C-83A1-F6EECF244321}">
                <p14:modId xmlns:p14="http://schemas.microsoft.com/office/powerpoint/2010/main" val="3495100023"/>
              </p:ext>
            </p:extLst>
          </p:nvPr>
        </p:nvGraphicFramePr>
        <p:xfrm>
          <a:off x="647564" y="1806518"/>
          <a:ext cx="7848872" cy="2312960"/>
        </p:xfrm>
        <a:graphic>
          <a:graphicData uri="http://schemas.openxmlformats.org/drawingml/2006/chart">
            <c:chart xmlns:c="http://schemas.openxmlformats.org/drawingml/2006/chart" xmlns:r="http://schemas.openxmlformats.org/officeDocument/2006/relationships" r:id="rId3"/>
          </a:graphicData>
        </a:graphic>
      </p:graphicFrame>
      <p:sp>
        <p:nvSpPr>
          <p:cNvPr id="11" name="15 Marcador de contenido"/>
          <p:cNvSpPr>
            <a:spLocks noGrp="1"/>
          </p:cNvSpPr>
          <p:nvPr>
            <p:ph sz="half" idx="2"/>
          </p:nvPr>
        </p:nvSpPr>
        <p:spPr>
          <a:xfrm>
            <a:off x="1187624" y="-387424"/>
            <a:ext cx="6048672" cy="1080120"/>
          </a:xfrm>
        </p:spPr>
        <p:txBody>
          <a:bodyPr/>
          <a:lstStyle/>
          <a:p>
            <a:pPr marL="0" indent="0" algn="just">
              <a:spcBef>
                <a:spcPts val="0"/>
              </a:spcBef>
              <a:spcAft>
                <a:spcPts val="0"/>
              </a:spcAft>
              <a:buNone/>
            </a:pPr>
            <a:endParaRPr lang="es-MX" b="1" dirty="0"/>
          </a:p>
          <a:p>
            <a:pPr marL="0" indent="0" algn="ctr">
              <a:buNone/>
            </a:pPr>
            <a:r>
              <a:rPr lang="es-MX" sz="2400" b="1" dirty="0" smtClean="0"/>
              <a:t>Evolución de la tasa de abandono escolar</a:t>
            </a:r>
            <a:endParaRPr lang="es-MX" sz="2400" b="1" dirty="0"/>
          </a:p>
        </p:txBody>
      </p:sp>
      <p:sp>
        <p:nvSpPr>
          <p:cNvPr id="2" name="1 CuadroTexto"/>
          <p:cNvSpPr txBox="1"/>
          <p:nvPr/>
        </p:nvSpPr>
        <p:spPr>
          <a:xfrm>
            <a:off x="4716016" y="4119458"/>
            <a:ext cx="4104456" cy="1661993"/>
          </a:xfrm>
          <a:prstGeom prst="rect">
            <a:avLst/>
          </a:prstGeom>
          <a:noFill/>
        </p:spPr>
        <p:txBody>
          <a:bodyPr wrap="square" rtlCol="0">
            <a:spAutoFit/>
          </a:bodyPr>
          <a:lstStyle/>
          <a:p>
            <a:pPr marL="285750" indent="-285750" algn="just">
              <a:buFont typeface="Arial" pitchFamily="34" charset="0"/>
              <a:buChar char="•"/>
            </a:pPr>
            <a:r>
              <a:rPr lang="es-ES_tradnl" sz="1400" dirty="0">
                <a:solidFill>
                  <a:prstClr val="black"/>
                </a:solidFill>
                <a:latin typeface="Georgia" pitchFamily="18" charset="0"/>
              </a:rPr>
              <a:t>En 2014 se ha reforzado la Caja de Herramientas  con </a:t>
            </a:r>
            <a:r>
              <a:rPr lang="es-ES_tradnl" sz="1400" b="1" dirty="0">
                <a:solidFill>
                  <a:prstClr val="black"/>
                </a:solidFill>
                <a:latin typeface="Georgia" pitchFamily="18" charset="0"/>
              </a:rPr>
              <a:t>6 manuales más.</a:t>
            </a:r>
          </a:p>
          <a:p>
            <a:pPr marL="285750" indent="-285750" algn="just"/>
            <a:endParaRPr lang="es-ES_tradnl" sz="1400" b="1" dirty="0">
              <a:solidFill>
                <a:prstClr val="black"/>
              </a:solidFill>
              <a:latin typeface="Georgia" pitchFamily="18" charset="0"/>
            </a:endParaRPr>
          </a:p>
          <a:p>
            <a:pPr marL="285750" indent="-285750" algn="just">
              <a:buFont typeface="Arial" pitchFamily="34" charset="0"/>
              <a:buChar char="•"/>
            </a:pPr>
            <a:r>
              <a:rPr lang="es-ES_tradnl" sz="1400" b="1" dirty="0">
                <a:solidFill>
                  <a:prstClr val="black"/>
                </a:solidFill>
                <a:latin typeface="Georgia" pitchFamily="18" charset="0"/>
              </a:rPr>
              <a:t>Se está capacitando a 8,090 directivos </a:t>
            </a:r>
            <a:r>
              <a:rPr lang="es-ES_tradnl" sz="1400" dirty="0">
                <a:solidFill>
                  <a:prstClr val="black"/>
                </a:solidFill>
                <a:latin typeface="Georgia" pitchFamily="18" charset="0"/>
              </a:rPr>
              <a:t>sobre el </a:t>
            </a:r>
            <a:r>
              <a:rPr lang="es-ES_tradnl" sz="1400" b="1" dirty="0">
                <a:solidFill>
                  <a:prstClr val="black"/>
                </a:solidFill>
                <a:latin typeface="Georgia" pitchFamily="18" charset="0"/>
              </a:rPr>
              <a:t>uso de la </a:t>
            </a:r>
            <a:r>
              <a:rPr lang="es-ES_tradnl" sz="1400" dirty="0">
                <a:solidFill>
                  <a:prstClr val="black"/>
                </a:solidFill>
                <a:latin typeface="Georgia" pitchFamily="18" charset="0"/>
              </a:rPr>
              <a:t>Caja de Herramientas. </a:t>
            </a:r>
          </a:p>
          <a:p>
            <a:pPr marL="285750" indent="-285750" algn="just">
              <a:buFont typeface="Arial" pitchFamily="34" charset="0"/>
              <a:buChar char="•"/>
            </a:pPr>
            <a:endParaRPr lang="es-ES_tradnl" sz="1400" dirty="0">
              <a:solidFill>
                <a:prstClr val="black"/>
              </a:solidFill>
              <a:latin typeface="Georgia" pitchFamily="18" charset="0"/>
            </a:endParaRPr>
          </a:p>
          <a:p>
            <a:endParaRPr lang="es-MX" dirty="0">
              <a:solidFill>
                <a:prstClr val="black"/>
              </a:solidFill>
            </a:endParaRPr>
          </a:p>
        </p:txBody>
      </p:sp>
      <p:sp>
        <p:nvSpPr>
          <p:cNvPr id="7" name="6 Rectángulo"/>
          <p:cNvSpPr/>
          <p:nvPr/>
        </p:nvSpPr>
        <p:spPr>
          <a:xfrm>
            <a:off x="4626260" y="5058469"/>
            <a:ext cx="4482244" cy="1538883"/>
          </a:xfrm>
          <a:prstGeom prst="rect">
            <a:avLst/>
          </a:prstGeom>
        </p:spPr>
        <p:txBody>
          <a:bodyPr wrap="square">
            <a:spAutoFit/>
          </a:bodyPr>
          <a:lstStyle/>
          <a:p>
            <a:pPr algn="just"/>
            <a:endParaRPr lang="es-ES_tradnl" sz="2400" dirty="0">
              <a:solidFill>
                <a:prstClr val="black"/>
              </a:solidFill>
              <a:latin typeface="Georgia" pitchFamily="18" charset="0"/>
            </a:endParaRPr>
          </a:p>
          <a:p>
            <a:pPr marL="342900" indent="-342900" algn="just">
              <a:buFont typeface="Arial" pitchFamily="34" charset="0"/>
              <a:buChar char="•"/>
            </a:pPr>
            <a:r>
              <a:rPr lang="es-ES_tradnl" sz="1400" dirty="0">
                <a:solidFill>
                  <a:prstClr val="black"/>
                </a:solidFill>
                <a:latin typeface="Georgia" pitchFamily="18" charset="0"/>
              </a:rPr>
              <a:t>Desde el 16 de julio, a la fecha, </a:t>
            </a:r>
            <a:r>
              <a:rPr lang="es-ES_tradnl" sz="1400" b="1" dirty="0">
                <a:solidFill>
                  <a:prstClr val="black"/>
                </a:solidFill>
                <a:latin typeface="Georgia" pitchFamily="18" charset="0"/>
              </a:rPr>
              <a:t>se han realizado capacitaciones en 8 estados:</a:t>
            </a:r>
            <a:r>
              <a:rPr lang="es-ES_tradnl" sz="1400" dirty="0">
                <a:solidFill>
                  <a:prstClr val="black"/>
                </a:solidFill>
                <a:latin typeface="Georgia" pitchFamily="18" charset="0"/>
              </a:rPr>
              <a:t> Morelos, Jalisco, Chihuahua, Zacatecas, Chiapas, Quintana Roo, Hidalgo y Querétaro.</a:t>
            </a:r>
          </a:p>
          <a:p>
            <a:pPr marL="342900" indent="-342900" algn="just">
              <a:buFontTx/>
              <a:buAutoNum type="arabicPeriod"/>
            </a:pPr>
            <a:endParaRPr lang="es-ES_tradnl" sz="1400" dirty="0">
              <a:solidFill>
                <a:srgbClr val="FF0000"/>
              </a:solidFill>
              <a:latin typeface="Georgia" pitchFamily="18" charset="0"/>
            </a:endParaRPr>
          </a:p>
        </p:txBody>
      </p:sp>
      <p:sp>
        <p:nvSpPr>
          <p:cNvPr id="8" name="7 CuadroTexto"/>
          <p:cNvSpPr txBox="1"/>
          <p:nvPr/>
        </p:nvSpPr>
        <p:spPr>
          <a:xfrm>
            <a:off x="0" y="1219399"/>
            <a:ext cx="9144000" cy="769441"/>
          </a:xfrm>
          <a:prstGeom prst="rect">
            <a:avLst/>
          </a:prstGeom>
          <a:noFill/>
        </p:spPr>
        <p:txBody>
          <a:bodyPr wrap="square" rtlCol="0">
            <a:spAutoFit/>
          </a:bodyPr>
          <a:lstStyle/>
          <a:p>
            <a:pPr algn="ctr"/>
            <a:r>
              <a:rPr lang="es-MX" sz="1400" i="1" dirty="0">
                <a:latin typeface="Georgia" pitchFamily="18" charset="0"/>
              </a:rPr>
              <a:t>En el marco del ECEMS se facilitará la discusión e implementación de acciones coordinadas para reducir el abandono escolar y alcanzar la meta de </a:t>
            </a:r>
            <a:r>
              <a:rPr lang="es-MX" sz="1400" i="1" dirty="0" smtClean="0">
                <a:latin typeface="Georgia" pitchFamily="18" charset="0"/>
              </a:rPr>
              <a:t>11.2 </a:t>
            </a:r>
            <a:r>
              <a:rPr lang="es-MX" sz="1400" i="1" dirty="0">
                <a:latin typeface="Georgia" pitchFamily="18" charset="0"/>
              </a:rPr>
              <a:t>para finales del ciclo escolar 2014-2015.</a:t>
            </a:r>
            <a:endParaRPr lang="es-ES_tradnl" sz="1400" i="1" dirty="0">
              <a:solidFill>
                <a:prstClr val="black"/>
              </a:solidFill>
              <a:latin typeface="Georgia" pitchFamily="18" charset="0"/>
            </a:endParaRPr>
          </a:p>
          <a:p>
            <a:endParaRPr lang="es-MX" sz="1600" i="1" dirty="0">
              <a:latin typeface="Georgia" pitchFamily="18" charset="0"/>
            </a:endParaRPr>
          </a:p>
        </p:txBody>
      </p:sp>
      <p:sp>
        <p:nvSpPr>
          <p:cNvPr id="3" name="2 Marcador de número de diapositiva"/>
          <p:cNvSpPr>
            <a:spLocks noGrp="1"/>
          </p:cNvSpPr>
          <p:nvPr>
            <p:ph type="sldNum" sz="quarter" idx="12"/>
          </p:nvPr>
        </p:nvSpPr>
        <p:spPr/>
        <p:txBody>
          <a:bodyPr/>
          <a:lstStyle/>
          <a:p>
            <a:pPr>
              <a:defRPr/>
            </a:pPr>
            <a:fld id="{EE36449D-3BF0-4913-913F-F30F83BDFE64}" type="slidenum">
              <a:rPr lang="es-ES" smtClean="0"/>
              <a:pPr>
                <a:defRPr/>
              </a:pPr>
              <a:t>37</a:t>
            </a:fld>
            <a:endParaRPr lang="es-ES" dirty="0"/>
          </a:p>
        </p:txBody>
      </p:sp>
    </p:spTree>
    <p:extLst>
      <p:ext uri="{BB962C8B-B14F-4D97-AF65-F5344CB8AC3E}">
        <p14:creationId xmlns:p14="http://schemas.microsoft.com/office/powerpoint/2010/main" val="14253479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07504" y="1279581"/>
            <a:ext cx="2376264" cy="5509200"/>
          </a:xfrm>
          <a:prstGeom prst="rect">
            <a:avLst/>
          </a:prstGeom>
        </p:spPr>
        <p:txBody>
          <a:bodyPr wrap="square">
            <a:spAutoFit/>
          </a:bodyPr>
          <a:lstStyle/>
          <a:p>
            <a:pPr marL="285750" indent="-285750">
              <a:buFont typeface="Arial" pitchFamily="34" charset="0"/>
              <a:buChar char="•"/>
            </a:pPr>
            <a:r>
              <a:rPr lang="es-MX" sz="1600" b="1" dirty="0">
                <a:solidFill>
                  <a:srgbClr val="FF0000"/>
                </a:solidFill>
                <a:latin typeface="Georgia" pitchFamily="18" charset="0"/>
              </a:rPr>
              <a:t>16 de Julio</a:t>
            </a:r>
            <a:endParaRPr lang="es-MX" sz="1600" dirty="0">
              <a:solidFill>
                <a:srgbClr val="FF0000"/>
              </a:solidFill>
              <a:latin typeface="Georgia" pitchFamily="18" charset="0"/>
            </a:endParaRPr>
          </a:p>
          <a:p>
            <a:pPr marL="355600" indent="-90488"/>
            <a:r>
              <a:rPr lang="es-MX" sz="1600" dirty="0">
                <a:solidFill>
                  <a:srgbClr val="FF0000"/>
                </a:solidFill>
                <a:latin typeface="Georgia" pitchFamily="18" charset="0"/>
              </a:rPr>
              <a:t>Morelos </a:t>
            </a:r>
            <a:endParaRPr lang="es-MX" sz="1600" strike="sngStrike" dirty="0">
              <a:solidFill>
                <a:srgbClr val="FF0000"/>
              </a:solidFill>
              <a:latin typeface="Georgia" pitchFamily="18" charset="0"/>
            </a:endParaRPr>
          </a:p>
          <a:p>
            <a:r>
              <a:rPr lang="es-MX" sz="1600" b="1" dirty="0">
                <a:solidFill>
                  <a:srgbClr val="FF0000"/>
                </a:solidFill>
                <a:latin typeface="Georgia" pitchFamily="18" charset="0"/>
              </a:rPr>
              <a:t> </a:t>
            </a:r>
            <a:endParaRPr lang="es-MX" sz="1600" dirty="0">
              <a:solidFill>
                <a:srgbClr val="FF0000"/>
              </a:solidFill>
              <a:latin typeface="Georgia" pitchFamily="18" charset="0"/>
            </a:endParaRPr>
          </a:p>
          <a:p>
            <a:pPr marL="285750" indent="-285750">
              <a:buFont typeface="Arial" pitchFamily="34" charset="0"/>
              <a:buChar char="•"/>
            </a:pPr>
            <a:r>
              <a:rPr lang="es-MX" sz="1600" b="1" dirty="0">
                <a:solidFill>
                  <a:srgbClr val="FF0000"/>
                </a:solidFill>
                <a:latin typeface="Georgia" pitchFamily="18" charset="0"/>
              </a:rPr>
              <a:t>22 de Julio</a:t>
            </a:r>
            <a:endParaRPr lang="es-MX" sz="1600" dirty="0">
              <a:solidFill>
                <a:srgbClr val="FF0000"/>
              </a:solidFill>
              <a:latin typeface="Georgia" pitchFamily="18" charset="0"/>
            </a:endParaRPr>
          </a:p>
          <a:p>
            <a:pPr marL="355600" indent="-90488"/>
            <a:r>
              <a:rPr lang="es-MX" sz="1600" dirty="0">
                <a:solidFill>
                  <a:srgbClr val="FF0000"/>
                </a:solidFill>
                <a:latin typeface="Georgia" pitchFamily="18" charset="0"/>
              </a:rPr>
              <a:t>Jalisco (en 2 sedes)</a:t>
            </a:r>
          </a:p>
          <a:p>
            <a:r>
              <a:rPr lang="es-MX" sz="1600" b="1" dirty="0">
                <a:solidFill>
                  <a:srgbClr val="FF0000"/>
                </a:solidFill>
                <a:latin typeface="Georgia" pitchFamily="18" charset="0"/>
              </a:rPr>
              <a:t> </a:t>
            </a:r>
            <a:endParaRPr lang="es-MX" sz="1600" strike="sngStrike" dirty="0">
              <a:solidFill>
                <a:srgbClr val="FF0000"/>
              </a:solidFill>
              <a:latin typeface="Georgia" pitchFamily="18" charset="0"/>
            </a:endParaRPr>
          </a:p>
          <a:p>
            <a:pPr marL="285750" indent="-285750">
              <a:buFont typeface="Arial" pitchFamily="34" charset="0"/>
              <a:buChar char="•"/>
            </a:pPr>
            <a:r>
              <a:rPr lang="es-MX" sz="1600" b="1" dirty="0">
                <a:solidFill>
                  <a:srgbClr val="FF0000"/>
                </a:solidFill>
                <a:latin typeface="Georgia" pitchFamily="18" charset="0"/>
              </a:rPr>
              <a:t>30 de Julio </a:t>
            </a:r>
          </a:p>
          <a:p>
            <a:r>
              <a:rPr lang="es-MX" sz="1600" dirty="0">
                <a:solidFill>
                  <a:srgbClr val="FF0000"/>
                </a:solidFill>
                <a:latin typeface="Georgia" pitchFamily="18" charset="0"/>
              </a:rPr>
              <a:t>Chihuahua (en 3 sedes)</a:t>
            </a:r>
          </a:p>
          <a:p>
            <a:endParaRPr lang="es-MX" sz="1600" dirty="0">
              <a:solidFill>
                <a:srgbClr val="FF0000"/>
              </a:solidFill>
              <a:latin typeface="Georgia" pitchFamily="18" charset="0"/>
            </a:endParaRPr>
          </a:p>
          <a:p>
            <a:pPr marL="285750" indent="-285750">
              <a:buFont typeface="Arial" pitchFamily="34" charset="0"/>
              <a:buChar char="•"/>
            </a:pPr>
            <a:r>
              <a:rPr lang="es-MX" sz="1600" b="1" dirty="0">
                <a:solidFill>
                  <a:srgbClr val="FF0000"/>
                </a:solidFill>
                <a:latin typeface="Georgia" pitchFamily="18" charset="0"/>
              </a:rPr>
              <a:t>4 de Agosto</a:t>
            </a:r>
            <a:endParaRPr lang="es-MX" sz="1600" dirty="0">
              <a:solidFill>
                <a:srgbClr val="FF0000"/>
              </a:solidFill>
              <a:latin typeface="Georgia" pitchFamily="18" charset="0"/>
            </a:endParaRPr>
          </a:p>
          <a:p>
            <a:pPr marL="269875"/>
            <a:r>
              <a:rPr lang="es-MX" sz="1600" dirty="0">
                <a:solidFill>
                  <a:srgbClr val="FF0000"/>
                </a:solidFill>
                <a:latin typeface="Georgia" pitchFamily="18" charset="0"/>
              </a:rPr>
              <a:t>Zacatecas</a:t>
            </a:r>
            <a:r>
              <a:rPr lang="es-MX" sz="1600" b="1" dirty="0">
                <a:solidFill>
                  <a:srgbClr val="FF0000"/>
                </a:solidFill>
                <a:latin typeface="Georgia" pitchFamily="18" charset="0"/>
              </a:rPr>
              <a:t> </a:t>
            </a:r>
          </a:p>
          <a:p>
            <a:pPr marL="269875"/>
            <a:r>
              <a:rPr lang="es-MX" sz="1600" dirty="0">
                <a:solidFill>
                  <a:srgbClr val="FF0000"/>
                </a:solidFill>
                <a:latin typeface="Georgia" pitchFamily="18" charset="0"/>
              </a:rPr>
              <a:t>Chiapas (1 sede)</a:t>
            </a:r>
          </a:p>
          <a:p>
            <a:pPr marL="269875"/>
            <a:endParaRPr lang="es-MX" sz="1600" b="1" dirty="0">
              <a:solidFill>
                <a:srgbClr val="FF0000"/>
              </a:solidFill>
              <a:latin typeface="Georgia" pitchFamily="18" charset="0"/>
            </a:endParaRPr>
          </a:p>
          <a:p>
            <a:pPr marL="285750" indent="-285750">
              <a:buFont typeface="Arial" pitchFamily="34" charset="0"/>
              <a:buChar char="•"/>
            </a:pPr>
            <a:r>
              <a:rPr lang="es-MX" sz="1600" b="1" dirty="0">
                <a:solidFill>
                  <a:srgbClr val="FF0000"/>
                </a:solidFill>
                <a:latin typeface="Georgia" pitchFamily="18" charset="0"/>
              </a:rPr>
              <a:t>5 de agosto</a:t>
            </a:r>
          </a:p>
          <a:p>
            <a:r>
              <a:rPr lang="es-MX" sz="1600" dirty="0">
                <a:solidFill>
                  <a:srgbClr val="FF0000"/>
                </a:solidFill>
                <a:latin typeface="Georgia" pitchFamily="18" charset="0"/>
              </a:rPr>
              <a:t>Chiapas (2ª sede)</a:t>
            </a:r>
          </a:p>
          <a:p>
            <a:r>
              <a:rPr lang="es-MX" sz="1600" dirty="0">
                <a:solidFill>
                  <a:srgbClr val="FF0000"/>
                </a:solidFill>
                <a:latin typeface="Georgia" pitchFamily="18" charset="0"/>
              </a:rPr>
              <a:t>Q Roo (1 sede)</a:t>
            </a:r>
          </a:p>
          <a:p>
            <a:endParaRPr lang="es-MX" sz="1600" b="1" dirty="0">
              <a:solidFill>
                <a:srgbClr val="FF0000"/>
              </a:solidFill>
              <a:latin typeface="Georgia" pitchFamily="18" charset="0"/>
            </a:endParaRPr>
          </a:p>
          <a:p>
            <a:pPr marL="285750" indent="-285750">
              <a:buFont typeface="Arial" pitchFamily="34" charset="0"/>
              <a:buChar char="•"/>
            </a:pPr>
            <a:r>
              <a:rPr lang="es-MX" sz="1600" b="1" dirty="0">
                <a:solidFill>
                  <a:srgbClr val="FF0000"/>
                </a:solidFill>
                <a:latin typeface="Georgia" pitchFamily="18" charset="0"/>
              </a:rPr>
              <a:t>6 de Agosto</a:t>
            </a:r>
            <a:endParaRPr lang="es-MX" sz="1600" dirty="0">
              <a:solidFill>
                <a:srgbClr val="FF0000"/>
              </a:solidFill>
              <a:latin typeface="Georgia" pitchFamily="18" charset="0"/>
            </a:endParaRPr>
          </a:p>
          <a:p>
            <a:pPr marL="355600" indent="-90488"/>
            <a:r>
              <a:rPr lang="es-MX" sz="1600" dirty="0">
                <a:solidFill>
                  <a:srgbClr val="FF0000"/>
                </a:solidFill>
                <a:latin typeface="Georgia" pitchFamily="18" charset="0"/>
              </a:rPr>
              <a:t>Hidalgo (2 sedes)</a:t>
            </a:r>
          </a:p>
          <a:p>
            <a:pPr marL="355600" indent="-90488"/>
            <a:r>
              <a:rPr lang="es-MX" sz="1600" dirty="0">
                <a:solidFill>
                  <a:srgbClr val="FF0000"/>
                </a:solidFill>
                <a:latin typeface="Georgia" pitchFamily="18" charset="0"/>
              </a:rPr>
              <a:t>Querétaro (1ª sede)</a:t>
            </a:r>
          </a:p>
          <a:p>
            <a:pPr marL="355600" indent="-90488"/>
            <a:r>
              <a:rPr lang="es-MX" sz="1600" dirty="0">
                <a:solidFill>
                  <a:srgbClr val="FF0000"/>
                </a:solidFill>
                <a:latin typeface="Georgia" pitchFamily="18" charset="0"/>
              </a:rPr>
              <a:t>Q Roo (2ª sede)</a:t>
            </a:r>
          </a:p>
          <a:p>
            <a:pPr marL="269875"/>
            <a:endParaRPr lang="es-MX" sz="1600" dirty="0">
              <a:solidFill>
                <a:prstClr val="black"/>
              </a:solidFill>
              <a:latin typeface="Georgia" pitchFamily="18" charset="0"/>
            </a:endParaRPr>
          </a:p>
        </p:txBody>
      </p:sp>
      <p:sp>
        <p:nvSpPr>
          <p:cNvPr id="5" name="4 Rectángulo"/>
          <p:cNvSpPr/>
          <p:nvPr/>
        </p:nvSpPr>
        <p:spPr>
          <a:xfrm>
            <a:off x="2555776" y="980728"/>
            <a:ext cx="2357732" cy="5509200"/>
          </a:xfrm>
          <a:prstGeom prst="rect">
            <a:avLst/>
          </a:prstGeom>
        </p:spPr>
        <p:txBody>
          <a:bodyPr wrap="square">
            <a:spAutoFit/>
          </a:bodyPr>
          <a:lstStyle/>
          <a:p>
            <a:pPr marL="285750" indent="-285750">
              <a:buFont typeface="Arial" pitchFamily="34" charset="0"/>
              <a:buChar char="•"/>
            </a:pPr>
            <a:endParaRPr lang="es-MX" sz="1600" b="1" dirty="0">
              <a:solidFill>
                <a:srgbClr val="FF0000"/>
              </a:solidFill>
              <a:latin typeface="Georgia" pitchFamily="18" charset="0"/>
            </a:endParaRPr>
          </a:p>
          <a:p>
            <a:pPr marL="285750" indent="-285750">
              <a:buFont typeface="Arial" pitchFamily="34" charset="0"/>
              <a:buChar char="•"/>
            </a:pPr>
            <a:r>
              <a:rPr lang="es-MX" sz="1600" b="1" dirty="0">
                <a:solidFill>
                  <a:srgbClr val="FF0000"/>
                </a:solidFill>
                <a:latin typeface="Georgia" pitchFamily="18" charset="0"/>
              </a:rPr>
              <a:t> 7 de Agosto</a:t>
            </a:r>
            <a:endParaRPr lang="es-MX" sz="1600" dirty="0">
              <a:solidFill>
                <a:srgbClr val="FF0000"/>
              </a:solidFill>
              <a:latin typeface="Georgia" pitchFamily="18" charset="0"/>
            </a:endParaRPr>
          </a:p>
          <a:p>
            <a:pPr indent="269875"/>
            <a:r>
              <a:rPr lang="es-MX" sz="1600" dirty="0">
                <a:solidFill>
                  <a:srgbClr val="FF0000"/>
                </a:solidFill>
                <a:latin typeface="Georgia" pitchFamily="18" charset="0"/>
              </a:rPr>
              <a:t>Querétaro (1ª sede)</a:t>
            </a:r>
          </a:p>
          <a:p>
            <a:pPr indent="269875"/>
            <a:r>
              <a:rPr lang="es-MX" sz="1600" dirty="0">
                <a:solidFill>
                  <a:srgbClr val="FF0000"/>
                </a:solidFill>
                <a:latin typeface="Georgia" pitchFamily="18" charset="0"/>
              </a:rPr>
              <a:t>Tabasco (1ª sede)</a:t>
            </a:r>
          </a:p>
          <a:p>
            <a:pPr indent="269875"/>
            <a:r>
              <a:rPr lang="es-MX" sz="1600" dirty="0">
                <a:solidFill>
                  <a:srgbClr val="FF0000"/>
                </a:solidFill>
                <a:latin typeface="Georgia" pitchFamily="18" charset="0"/>
              </a:rPr>
              <a:t>Guerreo (1ª sede)</a:t>
            </a:r>
          </a:p>
          <a:p>
            <a:endParaRPr lang="es-MX" sz="1600" b="1" dirty="0">
              <a:solidFill>
                <a:srgbClr val="FF0000"/>
              </a:solidFill>
              <a:latin typeface="Georgia" pitchFamily="18" charset="0"/>
            </a:endParaRPr>
          </a:p>
          <a:p>
            <a:pPr marL="285750" indent="-285750">
              <a:buFont typeface="Arial" pitchFamily="34" charset="0"/>
              <a:buChar char="•"/>
            </a:pPr>
            <a:r>
              <a:rPr lang="es-MX" sz="1600" b="1" dirty="0">
                <a:solidFill>
                  <a:srgbClr val="FF0000"/>
                </a:solidFill>
                <a:latin typeface="Georgia" pitchFamily="18" charset="0"/>
              </a:rPr>
              <a:t>8 de Agosto</a:t>
            </a:r>
            <a:endParaRPr lang="es-MX" sz="1600" dirty="0">
              <a:solidFill>
                <a:srgbClr val="FF0000"/>
              </a:solidFill>
              <a:latin typeface="Georgia" pitchFamily="18" charset="0"/>
            </a:endParaRPr>
          </a:p>
          <a:p>
            <a:pPr indent="269875"/>
            <a:r>
              <a:rPr lang="es-MX" sz="1600" dirty="0">
                <a:solidFill>
                  <a:srgbClr val="FF0000"/>
                </a:solidFill>
                <a:latin typeface="Georgia" pitchFamily="18" charset="0"/>
              </a:rPr>
              <a:t>Tabasco (2ª sede)</a:t>
            </a:r>
          </a:p>
          <a:p>
            <a:pPr indent="269875"/>
            <a:r>
              <a:rPr lang="es-MX" sz="1600" dirty="0">
                <a:solidFill>
                  <a:srgbClr val="FF0000"/>
                </a:solidFill>
                <a:latin typeface="Georgia" pitchFamily="18" charset="0"/>
              </a:rPr>
              <a:t>Guerrero</a:t>
            </a:r>
          </a:p>
          <a:p>
            <a:pPr indent="269875"/>
            <a:r>
              <a:rPr lang="es-MX" sz="1600" dirty="0">
                <a:solidFill>
                  <a:srgbClr val="FF0000"/>
                </a:solidFill>
                <a:latin typeface="Georgia" pitchFamily="18" charset="0"/>
              </a:rPr>
              <a:t>Tlaxcala</a:t>
            </a:r>
          </a:p>
          <a:p>
            <a:r>
              <a:rPr lang="es-MX" sz="1600" b="1" dirty="0">
                <a:solidFill>
                  <a:srgbClr val="FF0000"/>
                </a:solidFill>
                <a:latin typeface="Georgia" pitchFamily="18" charset="0"/>
              </a:rPr>
              <a:t> </a:t>
            </a:r>
          </a:p>
          <a:p>
            <a:pPr marL="285750" indent="-285750">
              <a:buFont typeface="Arial" pitchFamily="34" charset="0"/>
              <a:buChar char="•"/>
            </a:pPr>
            <a:r>
              <a:rPr lang="es-MX" sz="1600" b="1" dirty="0">
                <a:solidFill>
                  <a:srgbClr val="FF0000"/>
                </a:solidFill>
                <a:latin typeface="Georgia" pitchFamily="18" charset="0"/>
              </a:rPr>
              <a:t>11 de Agosto </a:t>
            </a:r>
          </a:p>
          <a:p>
            <a:pPr indent="269875"/>
            <a:r>
              <a:rPr lang="es-MX" sz="1600" dirty="0">
                <a:solidFill>
                  <a:srgbClr val="FF0000"/>
                </a:solidFill>
                <a:latin typeface="Georgia" pitchFamily="18" charset="0"/>
              </a:rPr>
              <a:t>Campeche</a:t>
            </a:r>
          </a:p>
          <a:p>
            <a:pPr indent="269875"/>
            <a:r>
              <a:rPr lang="es-MX" sz="1600" dirty="0">
                <a:solidFill>
                  <a:srgbClr val="FF0000"/>
                </a:solidFill>
                <a:latin typeface="Georgia" pitchFamily="18" charset="0"/>
              </a:rPr>
              <a:t>BCS</a:t>
            </a:r>
          </a:p>
          <a:p>
            <a:endParaRPr lang="es-MX" sz="1600" dirty="0">
              <a:solidFill>
                <a:srgbClr val="FF0000"/>
              </a:solidFill>
              <a:latin typeface="Georgia" pitchFamily="18" charset="0"/>
            </a:endParaRPr>
          </a:p>
          <a:p>
            <a:pPr marL="285750" indent="-285750">
              <a:buFont typeface="Arial" pitchFamily="34" charset="0"/>
              <a:buChar char="•"/>
            </a:pPr>
            <a:r>
              <a:rPr lang="es-MX" sz="1600" b="1" dirty="0">
                <a:solidFill>
                  <a:srgbClr val="FF0000"/>
                </a:solidFill>
                <a:latin typeface="Georgia" pitchFamily="18" charset="0"/>
              </a:rPr>
              <a:t>12 de Agosto</a:t>
            </a:r>
          </a:p>
          <a:p>
            <a:pPr indent="265113"/>
            <a:r>
              <a:rPr lang="es-MX" sz="1600" dirty="0">
                <a:solidFill>
                  <a:srgbClr val="FF0000"/>
                </a:solidFill>
                <a:latin typeface="Georgia" pitchFamily="18" charset="0"/>
              </a:rPr>
              <a:t>Puebla (1ª sede)</a:t>
            </a:r>
          </a:p>
          <a:p>
            <a:pPr indent="265113"/>
            <a:r>
              <a:rPr lang="es-MX" sz="1600" dirty="0">
                <a:solidFill>
                  <a:srgbClr val="FF0000"/>
                </a:solidFill>
                <a:latin typeface="Georgia" pitchFamily="18" charset="0"/>
              </a:rPr>
              <a:t>Tamaulipas</a:t>
            </a:r>
          </a:p>
          <a:p>
            <a:r>
              <a:rPr lang="es-MX" sz="1600" dirty="0">
                <a:solidFill>
                  <a:srgbClr val="FF0000"/>
                </a:solidFill>
                <a:latin typeface="Georgia" pitchFamily="18" charset="0"/>
              </a:rPr>
              <a:t> </a:t>
            </a:r>
          </a:p>
          <a:p>
            <a:pPr marL="285750" indent="-285750">
              <a:buFont typeface="Arial" pitchFamily="34" charset="0"/>
              <a:buChar char="•"/>
            </a:pPr>
            <a:r>
              <a:rPr lang="pt-BR" sz="1600" b="1" dirty="0">
                <a:solidFill>
                  <a:srgbClr val="FF0000"/>
                </a:solidFill>
                <a:latin typeface="Georgia" pitchFamily="18" charset="0"/>
              </a:rPr>
              <a:t>12 de Agosto</a:t>
            </a:r>
          </a:p>
          <a:p>
            <a:r>
              <a:rPr lang="pt-BR" sz="1600" dirty="0" smtClean="0">
                <a:solidFill>
                  <a:srgbClr val="FF0000"/>
                </a:solidFill>
                <a:latin typeface="Georgia" pitchFamily="18" charset="0"/>
              </a:rPr>
              <a:t>     Sonora </a:t>
            </a:r>
            <a:r>
              <a:rPr lang="pt-BR" sz="1600" dirty="0">
                <a:solidFill>
                  <a:srgbClr val="FF0000"/>
                </a:solidFill>
                <a:latin typeface="Georgia" pitchFamily="18" charset="0"/>
              </a:rPr>
              <a:t>(1ª sede)</a:t>
            </a:r>
          </a:p>
          <a:p>
            <a:r>
              <a:rPr lang="pt-BR" sz="1600" dirty="0" smtClean="0">
                <a:solidFill>
                  <a:srgbClr val="FF0000"/>
                </a:solidFill>
                <a:latin typeface="Georgia" pitchFamily="18" charset="0"/>
              </a:rPr>
              <a:t>     Colima</a:t>
            </a:r>
            <a:r>
              <a:rPr lang="es-MX" sz="1600" dirty="0">
                <a:solidFill>
                  <a:srgbClr val="FF0000"/>
                </a:solidFill>
                <a:latin typeface="Georgia" pitchFamily="18" charset="0"/>
              </a:rPr>
              <a:t>  </a:t>
            </a:r>
          </a:p>
        </p:txBody>
      </p:sp>
      <p:sp>
        <p:nvSpPr>
          <p:cNvPr id="6" name="5 CuadroTexto"/>
          <p:cNvSpPr txBox="1"/>
          <p:nvPr/>
        </p:nvSpPr>
        <p:spPr>
          <a:xfrm>
            <a:off x="1198761" y="26073"/>
            <a:ext cx="5821511" cy="1170679"/>
          </a:xfrm>
          <a:prstGeom prst="rect">
            <a:avLst/>
          </a:prstGeom>
          <a:noFill/>
        </p:spPr>
        <p:txBody>
          <a:bodyPr wrap="square" rtlCol="0" anchor="ctr" anchorCtr="0">
            <a:noAutofit/>
          </a:bodyPr>
          <a:lstStyle/>
          <a:p>
            <a:pPr algn="ctr"/>
            <a:r>
              <a:rPr lang="es-MX" sz="2400" b="1" dirty="0">
                <a:solidFill>
                  <a:prstClr val="black"/>
                </a:solidFill>
                <a:latin typeface="Georgia" pitchFamily="18" charset="0"/>
              </a:rPr>
              <a:t>Talleres de capacitación 2014</a:t>
            </a:r>
          </a:p>
          <a:p>
            <a:pPr algn="ctr"/>
            <a:r>
              <a:rPr lang="es-MX" sz="2400" b="1" dirty="0">
                <a:solidFill>
                  <a:prstClr val="black"/>
                </a:solidFill>
                <a:latin typeface="Georgia" pitchFamily="18" charset="0"/>
              </a:rPr>
              <a:t>«Movimiento contra el Abandono Escolar»</a:t>
            </a:r>
          </a:p>
        </p:txBody>
      </p:sp>
      <p:sp>
        <p:nvSpPr>
          <p:cNvPr id="7" name="6 Rectángulo"/>
          <p:cNvSpPr/>
          <p:nvPr/>
        </p:nvSpPr>
        <p:spPr>
          <a:xfrm>
            <a:off x="4860032" y="1243781"/>
            <a:ext cx="2232248" cy="5262979"/>
          </a:xfrm>
          <a:prstGeom prst="rect">
            <a:avLst/>
          </a:prstGeom>
        </p:spPr>
        <p:txBody>
          <a:bodyPr wrap="square">
            <a:spAutoFit/>
          </a:bodyPr>
          <a:lstStyle/>
          <a:p>
            <a:pPr marL="285750" indent="-285750">
              <a:buFont typeface="Arial" pitchFamily="34" charset="0"/>
              <a:buChar char="•"/>
            </a:pPr>
            <a:r>
              <a:rPr lang="es-MX" sz="1600" b="1" dirty="0">
                <a:solidFill>
                  <a:srgbClr val="FF0000"/>
                </a:solidFill>
                <a:latin typeface="Georgia" pitchFamily="18" charset="0"/>
              </a:rPr>
              <a:t> 13 de Agosto </a:t>
            </a:r>
            <a:endParaRPr lang="es-MX" sz="1600" dirty="0">
              <a:solidFill>
                <a:srgbClr val="FF0000"/>
              </a:solidFill>
              <a:latin typeface="Georgia" pitchFamily="18" charset="0"/>
            </a:endParaRPr>
          </a:p>
          <a:p>
            <a:pPr indent="269875"/>
            <a:r>
              <a:rPr lang="es-MX" sz="1600" dirty="0">
                <a:solidFill>
                  <a:srgbClr val="FF0000"/>
                </a:solidFill>
                <a:latin typeface="Georgia" pitchFamily="18" charset="0"/>
              </a:rPr>
              <a:t>Puebla (2ª sede)</a:t>
            </a:r>
          </a:p>
          <a:p>
            <a:pPr indent="269875"/>
            <a:r>
              <a:rPr lang="es-MX" sz="1600" dirty="0">
                <a:solidFill>
                  <a:srgbClr val="FF0000"/>
                </a:solidFill>
                <a:latin typeface="Georgia" pitchFamily="18" charset="0"/>
              </a:rPr>
              <a:t>Sinaloa</a:t>
            </a:r>
          </a:p>
          <a:p>
            <a:pPr marL="285750" indent="-285750">
              <a:buFont typeface="Arial" pitchFamily="34" charset="0"/>
              <a:buChar char="•"/>
            </a:pPr>
            <a:endParaRPr lang="es-MX" sz="1600" b="1" dirty="0">
              <a:solidFill>
                <a:srgbClr val="FF0000"/>
              </a:solidFill>
              <a:latin typeface="Georgia" pitchFamily="18" charset="0"/>
            </a:endParaRPr>
          </a:p>
          <a:p>
            <a:pPr marL="285750" indent="-285750">
              <a:buFont typeface="Arial" pitchFamily="34" charset="0"/>
              <a:buChar char="•"/>
            </a:pPr>
            <a:r>
              <a:rPr lang="es-MX" sz="1600" b="1" dirty="0">
                <a:solidFill>
                  <a:srgbClr val="FF0000"/>
                </a:solidFill>
                <a:latin typeface="Georgia" pitchFamily="18" charset="0"/>
              </a:rPr>
              <a:t>15 de Agosto </a:t>
            </a:r>
            <a:endParaRPr lang="es-MX" sz="1600" dirty="0">
              <a:solidFill>
                <a:srgbClr val="FF0000"/>
              </a:solidFill>
              <a:latin typeface="Georgia" pitchFamily="18" charset="0"/>
            </a:endParaRPr>
          </a:p>
          <a:p>
            <a:pPr indent="355600"/>
            <a:r>
              <a:rPr lang="es-MX" sz="1600" dirty="0">
                <a:solidFill>
                  <a:srgbClr val="FF0000"/>
                </a:solidFill>
                <a:latin typeface="Georgia" pitchFamily="18" charset="0"/>
              </a:rPr>
              <a:t>Sonora (2ª sede)</a:t>
            </a:r>
          </a:p>
          <a:p>
            <a:r>
              <a:rPr lang="es-MX" sz="1600" b="1" dirty="0">
                <a:solidFill>
                  <a:prstClr val="black"/>
                </a:solidFill>
                <a:latin typeface="Georgia" pitchFamily="18" charset="0"/>
              </a:rPr>
              <a:t> </a:t>
            </a:r>
            <a:endParaRPr lang="es-MX" sz="1600" dirty="0">
              <a:solidFill>
                <a:prstClr val="black"/>
              </a:solidFill>
              <a:latin typeface="Georgia" pitchFamily="18" charset="0"/>
            </a:endParaRPr>
          </a:p>
          <a:p>
            <a:pPr marL="285750" indent="-285750">
              <a:buFont typeface="Arial" pitchFamily="34" charset="0"/>
              <a:buChar char="•"/>
            </a:pPr>
            <a:r>
              <a:rPr lang="es-MX" sz="1600" b="1" dirty="0">
                <a:solidFill>
                  <a:prstClr val="black"/>
                </a:solidFill>
                <a:latin typeface="Georgia" pitchFamily="18" charset="0"/>
              </a:rPr>
              <a:t>20 de Agosto </a:t>
            </a:r>
            <a:endParaRPr lang="es-MX" sz="1600" dirty="0">
              <a:solidFill>
                <a:prstClr val="black"/>
              </a:solidFill>
              <a:latin typeface="Georgia" pitchFamily="18" charset="0"/>
            </a:endParaRPr>
          </a:p>
          <a:p>
            <a:pPr indent="355600"/>
            <a:r>
              <a:rPr lang="es-MX" sz="1600" dirty="0">
                <a:solidFill>
                  <a:prstClr val="black"/>
                </a:solidFill>
                <a:latin typeface="Georgia" pitchFamily="18" charset="0"/>
              </a:rPr>
              <a:t>Guanajuato</a:t>
            </a:r>
          </a:p>
          <a:p>
            <a:pPr indent="355600"/>
            <a:r>
              <a:rPr lang="es-MX" sz="1600" dirty="0">
                <a:solidFill>
                  <a:prstClr val="black"/>
                </a:solidFill>
                <a:latin typeface="Georgia" pitchFamily="18" charset="0"/>
              </a:rPr>
              <a:t>SLP</a:t>
            </a:r>
          </a:p>
          <a:p>
            <a:pPr indent="355600"/>
            <a:r>
              <a:rPr lang="es-MX" sz="1600" dirty="0">
                <a:solidFill>
                  <a:prstClr val="black"/>
                </a:solidFill>
                <a:latin typeface="Georgia" pitchFamily="18" charset="0"/>
              </a:rPr>
              <a:t>Nayarit</a:t>
            </a:r>
          </a:p>
          <a:p>
            <a:pPr indent="355600"/>
            <a:endParaRPr lang="es-MX" sz="1600" dirty="0">
              <a:solidFill>
                <a:prstClr val="black"/>
              </a:solidFill>
              <a:latin typeface="Georgia" pitchFamily="18" charset="0"/>
            </a:endParaRPr>
          </a:p>
          <a:p>
            <a:pPr marL="285750" indent="-285750">
              <a:buFont typeface="Arial" pitchFamily="34" charset="0"/>
              <a:buChar char="•"/>
            </a:pPr>
            <a:r>
              <a:rPr lang="es-MX" sz="1600" b="1" dirty="0">
                <a:solidFill>
                  <a:prstClr val="black"/>
                </a:solidFill>
                <a:latin typeface="Georgia" pitchFamily="18" charset="0"/>
              </a:rPr>
              <a:t>21 de Agosto</a:t>
            </a:r>
          </a:p>
          <a:p>
            <a:pPr indent="355600"/>
            <a:r>
              <a:rPr lang="es-MX" sz="1600" dirty="0">
                <a:solidFill>
                  <a:prstClr val="black"/>
                </a:solidFill>
                <a:latin typeface="Georgia" pitchFamily="18" charset="0"/>
              </a:rPr>
              <a:t>Yucatán</a:t>
            </a:r>
          </a:p>
          <a:p>
            <a:pPr indent="355600"/>
            <a:r>
              <a:rPr lang="es-MX" sz="1600" dirty="0">
                <a:solidFill>
                  <a:prstClr val="black"/>
                </a:solidFill>
                <a:latin typeface="Georgia" pitchFamily="18" charset="0"/>
              </a:rPr>
              <a:t>Ver (3 de las 6 sedes)</a:t>
            </a:r>
          </a:p>
          <a:p>
            <a:pPr indent="355600"/>
            <a:r>
              <a:rPr lang="es-MX" sz="1600" dirty="0">
                <a:solidFill>
                  <a:prstClr val="black"/>
                </a:solidFill>
                <a:latin typeface="Georgia" pitchFamily="18" charset="0"/>
              </a:rPr>
              <a:t>SLP (2ª sede)</a:t>
            </a:r>
          </a:p>
          <a:p>
            <a:pPr indent="355600"/>
            <a:endParaRPr lang="es-MX" sz="1600" dirty="0">
              <a:solidFill>
                <a:prstClr val="black"/>
              </a:solidFill>
              <a:latin typeface="Georgia" pitchFamily="18" charset="0"/>
            </a:endParaRPr>
          </a:p>
          <a:p>
            <a:pPr marL="285750" indent="-285750">
              <a:buFont typeface="Arial" pitchFamily="34" charset="0"/>
              <a:buChar char="•"/>
            </a:pPr>
            <a:r>
              <a:rPr lang="es-MX" sz="1600" b="1" dirty="0">
                <a:solidFill>
                  <a:prstClr val="black"/>
                </a:solidFill>
                <a:latin typeface="Georgia" pitchFamily="18" charset="0"/>
              </a:rPr>
              <a:t>22 de Agosto</a:t>
            </a:r>
          </a:p>
          <a:p>
            <a:pPr indent="355600"/>
            <a:r>
              <a:rPr lang="es-MX" sz="1600" dirty="0" smtClean="0">
                <a:solidFill>
                  <a:prstClr val="black"/>
                </a:solidFill>
                <a:latin typeface="Georgia" pitchFamily="18" charset="0"/>
              </a:rPr>
              <a:t>Yucatán </a:t>
            </a:r>
            <a:r>
              <a:rPr lang="es-MX" sz="1600" dirty="0">
                <a:solidFill>
                  <a:prstClr val="black"/>
                </a:solidFill>
                <a:latin typeface="Georgia" pitchFamily="18" charset="0"/>
              </a:rPr>
              <a:t>(2ª sede)</a:t>
            </a:r>
          </a:p>
          <a:p>
            <a:pPr indent="355600"/>
            <a:r>
              <a:rPr lang="es-MX" sz="1600" dirty="0" smtClean="0">
                <a:solidFill>
                  <a:prstClr val="black"/>
                </a:solidFill>
                <a:latin typeface="Georgia" pitchFamily="18" charset="0"/>
              </a:rPr>
              <a:t>Durango</a:t>
            </a:r>
            <a:endParaRPr lang="es-MX" sz="1600" dirty="0">
              <a:solidFill>
                <a:prstClr val="black"/>
              </a:solidFill>
              <a:latin typeface="Georgia" pitchFamily="18" charset="0"/>
            </a:endParaRPr>
          </a:p>
        </p:txBody>
      </p:sp>
      <p:sp>
        <p:nvSpPr>
          <p:cNvPr id="3" name="2 Rectángulo"/>
          <p:cNvSpPr/>
          <p:nvPr/>
        </p:nvSpPr>
        <p:spPr>
          <a:xfrm>
            <a:off x="6876256" y="1275290"/>
            <a:ext cx="2160240" cy="5034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s-MX" sz="1600" b="1" dirty="0">
                <a:solidFill>
                  <a:prstClr val="black"/>
                </a:solidFill>
                <a:latin typeface="Georgia" pitchFamily="18" charset="0"/>
              </a:rPr>
              <a:t>25 de Agosto</a:t>
            </a:r>
          </a:p>
          <a:p>
            <a:pPr indent="355600"/>
            <a:r>
              <a:rPr lang="es-MX" sz="1600" dirty="0">
                <a:solidFill>
                  <a:prstClr val="black"/>
                </a:solidFill>
                <a:latin typeface="Georgia" pitchFamily="18" charset="0"/>
              </a:rPr>
              <a:t>Edo. </a:t>
            </a:r>
            <a:r>
              <a:rPr lang="es-MX" sz="1600" dirty="0" err="1">
                <a:solidFill>
                  <a:prstClr val="black"/>
                </a:solidFill>
                <a:latin typeface="Georgia" pitchFamily="18" charset="0"/>
              </a:rPr>
              <a:t>Méx</a:t>
            </a:r>
            <a:r>
              <a:rPr lang="es-MX" sz="1600" dirty="0">
                <a:solidFill>
                  <a:prstClr val="black"/>
                </a:solidFill>
                <a:latin typeface="Georgia" pitchFamily="18" charset="0"/>
              </a:rPr>
              <a:t>. </a:t>
            </a:r>
            <a:endParaRPr lang="es-MX" sz="1600" dirty="0" smtClean="0">
              <a:solidFill>
                <a:prstClr val="black"/>
              </a:solidFill>
              <a:latin typeface="Georgia" pitchFamily="18" charset="0"/>
            </a:endParaRPr>
          </a:p>
          <a:p>
            <a:pPr indent="355600"/>
            <a:r>
              <a:rPr lang="es-MX" sz="1600" dirty="0" smtClean="0">
                <a:solidFill>
                  <a:prstClr val="black"/>
                </a:solidFill>
                <a:latin typeface="Georgia" pitchFamily="18" charset="0"/>
              </a:rPr>
              <a:t>(</a:t>
            </a:r>
            <a:r>
              <a:rPr lang="es-MX" sz="1600" dirty="0">
                <a:solidFill>
                  <a:prstClr val="black"/>
                </a:solidFill>
                <a:latin typeface="Georgia" pitchFamily="18" charset="0"/>
              </a:rPr>
              <a:t>2 de 4 </a:t>
            </a:r>
            <a:r>
              <a:rPr lang="es-MX" sz="1600" dirty="0" smtClean="0">
                <a:solidFill>
                  <a:prstClr val="black"/>
                </a:solidFill>
                <a:latin typeface="Georgia" pitchFamily="18" charset="0"/>
              </a:rPr>
              <a:t>sedes</a:t>
            </a:r>
            <a:r>
              <a:rPr lang="es-MX" sz="1600" dirty="0">
                <a:solidFill>
                  <a:prstClr val="black"/>
                </a:solidFill>
                <a:latin typeface="Georgia" pitchFamily="18" charset="0"/>
              </a:rPr>
              <a:t>)</a:t>
            </a:r>
          </a:p>
          <a:p>
            <a:pPr indent="355600"/>
            <a:endParaRPr lang="es-MX" sz="1600" b="1" dirty="0">
              <a:solidFill>
                <a:prstClr val="black"/>
              </a:solidFill>
              <a:latin typeface="Georgia" pitchFamily="18" charset="0"/>
            </a:endParaRPr>
          </a:p>
          <a:p>
            <a:pPr marL="285750" indent="-285750">
              <a:buFont typeface="Arial" pitchFamily="34" charset="0"/>
              <a:buChar char="•"/>
            </a:pPr>
            <a:r>
              <a:rPr lang="es-MX" sz="1600" b="1" dirty="0">
                <a:solidFill>
                  <a:prstClr val="black"/>
                </a:solidFill>
                <a:latin typeface="Georgia" pitchFamily="18" charset="0"/>
              </a:rPr>
              <a:t>26 de Agosto</a:t>
            </a:r>
          </a:p>
          <a:p>
            <a:pPr indent="355600"/>
            <a:r>
              <a:rPr lang="es-MX" sz="1600" dirty="0">
                <a:solidFill>
                  <a:prstClr val="black"/>
                </a:solidFill>
                <a:latin typeface="Georgia" pitchFamily="18" charset="0"/>
              </a:rPr>
              <a:t>Edo. </a:t>
            </a:r>
            <a:r>
              <a:rPr lang="es-MX" sz="1600" dirty="0" err="1">
                <a:solidFill>
                  <a:prstClr val="black"/>
                </a:solidFill>
                <a:latin typeface="Georgia" pitchFamily="18" charset="0"/>
              </a:rPr>
              <a:t>Méx</a:t>
            </a:r>
            <a:r>
              <a:rPr lang="es-MX" sz="1600" dirty="0">
                <a:solidFill>
                  <a:prstClr val="black"/>
                </a:solidFill>
                <a:latin typeface="Georgia" pitchFamily="18" charset="0"/>
              </a:rPr>
              <a:t>. </a:t>
            </a:r>
            <a:endParaRPr lang="es-MX" sz="1600" dirty="0" smtClean="0">
              <a:solidFill>
                <a:prstClr val="black"/>
              </a:solidFill>
              <a:latin typeface="Georgia" pitchFamily="18" charset="0"/>
            </a:endParaRPr>
          </a:p>
          <a:p>
            <a:pPr indent="355600"/>
            <a:r>
              <a:rPr lang="es-MX" sz="1600" dirty="0" smtClean="0">
                <a:solidFill>
                  <a:prstClr val="black"/>
                </a:solidFill>
                <a:latin typeface="Georgia" pitchFamily="18" charset="0"/>
              </a:rPr>
              <a:t>(</a:t>
            </a:r>
            <a:r>
              <a:rPr lang="es-MX" sz="1600" dirty="0">
                <a:solidFill>
                  <a:prstClr val="black"/>
                </a:solidFill>
                <a:latin typeface="Georgia" pitchFamily="18" charset="0"/>
              </a:rPr>
              <a:t>2 de 4 </a:t>
            </a:r>
            <a:r>
              <a:rPr lang="es-MX" sz="1600" dirty="0" smtClean="0">
                <a:solidFill>
                  <a:prstClr val="black"/>
                </a:solidFill>
                <a:latin typeface="Georgia" pitchFamily="18" charset="0"/>
              </a:rPr>
              <a:t>sedes</a:t>
            </a:r>
            <a:r>
              <a:rPr lang="es-MX" sz="1600" dirty="0">
                <a:solidFill>
                  <a:prstClr val="black"/>
                </a:solidFill>
                <a:latin typeface="Georgia" pitchFamily="18" charset="0"/>
              </a:rPr>
              <a:t>)</a:t>
            </a:r>
          </a:p>
          <a:p>
            <a:pPr indent="355600"/>
            <a:endParaRPr lang="es-MX" sz="1600" b="1" dirty="0">
              <a:solidFill>
                <a:prstClr val="black"/>
              </a:solidFill>
              <a:latin typeface="Georgia" pitchFamily="18" charset="0"/>
            </a:endParaRPr>
          </a:p>
          <a:p>
            <a:pPr marL="285750" indent="-285750">
              <a:buFont typeface="Arial" pitchFamily="34" charset="0"/>
              <a:buChar char="•"/>
            </a:pPr>
            <a:r>
              <a:rPr lang="es-MX" sz="1600" b="1" dirty="0" smtClean="0">
                <a:solidFill>
                  <a:prstClr val="black"/>
                </a:solidFill>
                <a:latin typeface="Georgia" pitchFamily="18" charset="0"/>
              </a:rPr>
              <a:t>27 de Agosto</a:t>
            </a:r>
            <a:endParaRPr lang="es-MX" sz="1600" b="1" dirty="0">
              <a:solidFill>
                <a:prstClr val="black"/>
              </a:solidFill>
              <a:latin typeface="Georgia" pitchFamily="18" charset="0"/>
            </a:endParaRPr>
          </a:p>
          <a:p>
            <a:pPr indent="355600"/>
            <a:r>
              <a:rPr lang="es-MX" sz="1600" dirty="0">
                <a:solidFill>
                  <a:prstClr val="black"/>
                </a:solidFill>
                <a:latin typeface="Georgia" pitchFamily="18" charset="0"/>
              </a:rPr>
              <a:t>NL</a:t>
            </a:r>
          </a:p>
          <a:p>
            <a:pPr indent="355600"/>
            <a:r>
              <a:rPr lang="es-MX" sz="1600" dirty="0">
                <a:solidFill>
                  <a:prstClr val="black"/>
                </a:solidFill>
                <a:latin typeface="Georgia" pitchFamily="18" charset="0"/>
              </a:rPr>
              <a:t>Coahuila </a:t>
            </a:r>
            <a:endParaRPr lang="es-MX" sz="1600" dirty="0" smtClean="0">
              <a:solidFill>
                <a:prstClr val="black"/>
              </a:solidFill>
              <a:latin typeface="Georgia" pitchFamily="18" charset="0"/>
            </a:endParaRPr>
          </a:p>
          <a:p>
            <a:pPr indent="355600"/>
            <a:r>
              <a:rPr lang="es-MX" sz="1600" dirty="0" smtClean="0">
                <a:solidFill>
                  <a:prstClr val="black"/>
                </a:solidFill>
                <a:latin typeface="Georgia" pitchFamily="18" charset="0"/>
              </a:rPr>
              <a:t>(</a:t>
            </a:r>
            <a:r>
              <a:rPr lang="es-MX" sz="1600" dirty="0">
                <a:solidFill>
                  <a:prstClr val="black"/>
                </a:solidFill>
                <a:latin typeface="Georgia" pitchFamily="18" charset="0"/>
              </a:rPr>
              <a:t>3 sedes)</a:t>
            </a:r>
          </a:p>
          <a:p>
            <a:pPr indent="355600"/>
            <a:endParaRPr lang="es-MX" sz="1600" b="1" dirty="0">
              <a:solidFill>
                <a:prstClr val="black"/>
              </a:solidFill>
              <a:latin typeface="Georgia" pitchFamily="18" charset="0"/>
            </a:endParaRPr>
          </a:p>
          <a:p>
            <a:pPr marL="285750" indent="-285750">
              <a:buFont typeface="Arial" pitchFamily="34" charset="0"/>
              <a:buChar char="•"/>
            </a:pPr>
            <a:r>
              <a:rPr lang="es-MX" sz="1600" b="1" dirty="0">
                <a:solidFill>
                  <a:prstClr val="black"/>
                </a:solidFill>
                <a:latin typeface="Georgia" pitchFamily="18" charset="0"/>
              </a:rPr>
              <a:t>28 de Agosto</a:t>
            </a:r>
          </a:p>
          <a:p>
            <a:pPr indent="355600"/>
            <a:r>
              <a:rPr lang="es-MX" sz="1600" dirty="0">
                <a:solidFill>
                  <a:prstClr val="black"/>
                </a:solidFill>
                <a:latin typeface="Georgia" pitchFamily="18" charset="0"/>
              </a:rPr>
              <a:t>BC</a:t>
            </a:r>
          </a:p>
          <a:p>
            <a:pPr indent="355600"/>
            <a:endParaRPr lang="es-MX" sz="1600" b="1" dirty="0">
              <a:solidFill>
                <a:prstClr val="black"/>
              </a:solidFill>
              <a:latin typeface="Georgia" pitchFamily="18" charset="0"/>
            </a:endParaRPr>
          </a:p>
          <a:p>
            <a:pPr marL="285750" indent="-285750">
              <a:buFont typeface="Arial" pitchFamily="34" charset="0"/>
              <a:buChar char="•"/>
            </a:pPr>
            <a:r>
              <a:rPr lang="es-MX" sz="1600" b="1" dirty="0">
                <a:solidFill>
                  <a:prstClr val="black"/>
                </a:solidFill>
                <a:latin typeface="Georgia" pitchFamily="18" charset="0"/>
              </a:rPr>
              <a:t>29 de Agosto </a:t>
            </a:r>
            <a:r>
              <a:rPr lang="es-MX" sz="1600" dirty="0" smtClean="0">
                <a:solidFill>
                  <a:prstClr val="black"/>
                </a:solidFill>
                <a:latin typeface="Georgia" pitchFamily="18" charset="0"/>
              </a:rPr>
              <a:t>Aguascalientes</a:t>
            </a:r>
            <a:endParaRPr lang="es-MX" sz="1600" dirty="0">
              <a:solidFill>
                <a:prstClr val="black"/>
              </a:solidFill>
              <a:latin typeface="Georgia" pitchFamily="18" charset="0"/>
            </a:endParaRPr>
          </a:p>
          <a:p>
            <a:pPr indent="355600"/>
            <a:r>
              <a:rPr lang="es-MX" sz="1600" dirty="0">
                <a:solidFill>
                  <a:prstClr val="black"/>
                </a:solidFill>
                <a:latin typeface="Georgia" pitchFamily="18" charset="0"/>
              </a:rPr>
              <a:t>BC (2ª sede)</a:t>
            </a:r>
          </a:p>
          <a:p>
            <a:pPr indent="355600"/>
            <a:endParaRPr lang="es-MX" sz="1600" b="1" dirty="0">
              <a:solidFill>
                <a:prstClr val="black"/>
              </a:solidFill>
              <a:latin typeface="Georgia" pitchFamily="18" charset="0"/>
            </a:endParaRPr>
          </a:p>
        </p:txBody>
      </p:sp>
    </p:spTree>
    <p:extLst>
      <p:ext uri="{BB962C8B-B14F-4D97-AF65-F5344CB8AC3E}">
        <p14:creationId xmlns:p14="http://schemas.microsoft.com/office/powerpoint/2010/main" val="279940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s-ES" sz="1400" b="1" dirty="0">
              <a:solidFill>
                <a:prstClr val="black"/>
              </a:solidFill>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 sz="2400" b="1" dirty="0">
              <a:solidFill>
                <a:prstClr val="black"/>
              </a:solidFill>
              <a:latin typeface="Georgia" panose="02040502050405020303" pitchFamily="18" charset="0"/>
              <a:cs typeface="Arabic Typesetting" panose="03020402040406030203" pitchFamily="66" charset="-78"/>
            </a:endParaRPr>
          </a:p>
        </p:txBody>
      </p:sp>
      <p:sp>
        <p:nvSpPr>
          <p:cNvPr id="4" name="26 CuadroTexto"/>
          <p:cNvSpPr txBox="1">
            <a:spLocks noChangeArrowheads="1"/>
          </p:cNvSpPr>
          <p:nvPr/>
        </p:nvSpPr>
        <p:spPr bwMode="auto">
          <a:xfrm>
            <a:off x="611560" y="44624"/>
            <a:ext cx="6696744" cy="115212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600" b="1">
                <a:solidFill>
                  <a:schemeClr val="tx1"/>
                </a:solidFill>
                <a:latin typeface="Georgia" pitchFamily="18" charset="0"/>
                <a:ea typeface="+mj-ea"/>
                <a:cs typeface="+mj-cs"/>
              </a:defRPr>
            </a:lvl1pPr>
            <a:lvl2pPr algn="ctr" eaLnBrk="0" fontAlgn="base" hangingPunct="0">
              <a:spcBef>
                <a:spcPct val="0"/>
              </a:spcBef>
              <a:spcAft>
                <a:spcPct val="0"/>
              </a:spcAft>
              <a:defRPr sz="3200">
                <a:solidFill>
                  <a:schemeClr val="tx1"/>
                </a:solidFill>
                <a:latin typeface="Georgia" pitchFamily="18" charset="0"/>
              </a:defRPr>
            </a:lvl2pPr>
            <a:lvl3pPr algn="ctr" eaLnBrk="0" fontAlgn="base" hangingPunct="0">
              <a:spcBef>
                <a:spcPct val="0"/>
              </a:spcBef>
              <a:spcAft>
                <a:spcPct val="0"/>
              </a:spcAft>
              <a:defRPr sz="3200">
                <a:solidFill>
                  <a:schemeClr val="tx1"/>
                </a:solidFill>
                <a:latin typeface="Georgia" pitchFamily="18" charset="0"/>
              </a:defRPr>
            </a:lvl3pPr>
            <a:lvl4pPr algn="ctr" eaLnBrk="0" fontAlgn="base" hangingPunct="0">
              <a:spcBef>
                <a:spcPct val="0"/>
              </a:spcBef>
              <a:spcAft>
                <a:spcPct val="0"/>
              </a:spcAft>
              <a:defRPr sz="3200">
                <a:solidFill>
                  <a:schemeClr val="tx1"/>
                </a:solidFill>
                <a:latin typeface="Georgia" pitchFamily="18" charset="0"/>
              </a:defRPr>
            </a:lvl4pPr>
            <a:lvl5pPr algn="ctr" eaLnBrk="0" fontAlgn="base" hangingPunct="0">
              <a:spcBef>
                <a:spcPct val="0"/>
              </a:spcBef>
              <a:spcAft>
                <a:spcPct val="0"/>
              </a:spcAft>
              <a:defRPr sz="3200">
                <a:solidFill>
                  <a:schemeClr val="tx1"/>
                </a:solidFill>
                <a:latin typeface="Georgia" pitchFamily="18" charset="0"/>
              </a:defRPr>
            </a:lvl5pPr>
            <a:lvl6pPr marL="457200" algn="ctr" fontAlgn="base">
              <a:spcBef>
                <a:spcPct val="0"/>
              </a:spcBef>
              <a:spcAft>
                <a:spcPct val="0"/>
              </a:spcAft>
              <a:defRPr sz="3200">
                <a:solidFill>
                  <a:schemeClr val="tx1"/>
                </a:solidFill>
                <a:latin typeface="Georgia" pitchFamily="18" charset="0"/>
              </a:defRPr>
            </a:lvl6pPr>
            <a:lvl7pPr marL="914400" algn="ctr" fontAlgn="base">
              <a:spcBef>
                <a:spcPct val="0"/>
              </a:spcBef>
              <a:spcAft>
                <a:spcPct val="0"/>
              </a:spcAft>
              <a:defRPr sz="3200">
                <a:solidFill>
                  <a:schemeClr val="tx1"/>
                </a:solidFill>
                <a:latin typeface="Georgia" pitchFamily="18" charset="0"/>
              </a:defRPr>
            </a:lvl7pPr>
            <a:lvl8pPr marL="1371600" algn="ctr" fontAlgn="base">
              <a:spcBef>
                <a:spcPct val="0"/>
              </a:spcBef>
              <a:spcAft>
                <a:spcPct val="0"/>
              </a:spcAft>
              <a:defRPr sz="3200">
                <a:solidFill>
                  <a:schemeClr val="tx1"/>
                </a:solidFill>
                <a:latin typeface="Georgia" pitchFamily="18" charset="0"/>
              </a:defRPr>
            </a:lvl8pPr>
            <a:lvl9pPr marL="1828800" algn="ctr" fontAlgn="base">
              <a:spcBef>
                <a:spcPct val="0"/>
              </a:spcBef>
              <a:spcAft>
                <a:spcPct val="0"/>
              </a:spcAft>
              <a:defRPr sz="3200">
                <a:solidFill>
                  <a:schemeClr val="tx1"/>
                </a:solidFill>
                <a:latin typeface="Georgia" pitchFamily="18" charset="0"/>
              </a:defRPr>
            </a:lvl9pPr>
          </a:lstStyle>
          <a:p>
            <a:r>
              <a:rPr lang="es-MX" sz="2400" dirty="0" smtClean="0">
                <a:solidFill>
                  <a:prstClr val="black"/>
                </a:solidFill>
              </a:rPr>
              <a:t>Colaboración en el marco del ECEMS</a:t>
            </a:r>
            <a:endParaRPr lang="es-MX" sz="2400" dirty="0">
              <a:solidFill>
                <a:prstClr val="black"/>
              </a:solidFill>
            </a:endParaRPr>
          </a:p>
        </p:txBody>
      </p:sp>
      <p:graphicFrame>
        <p:nvGraphicFramePr>
          <p:cNvPr id="6" name="Marcador de contenido 9"/>
          <p:cNvGraphicFramePr>
            <a:graphicFrameLocks/>
          </p:cNvGraphicFramePr>
          <p:nvPr>
            <p:extLst>
              <p:ext uri="{D42A27DB-BD31-4B8C-83A1-F6EECF244321}">
                <p14:modId xmlns:p14="http://schemas.microsoft.com/office/powerpoint/2010/main" val="780282173"/>
              </p:ext>
            </p:extLst>
          </p:nvPr>
        </p:nvGraphicFramePr>
        <p:xfrm>
          <a:off x="0" y="1614525"/>
          <a:ext cx="882047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11"/>
          <p:cNvSpPr txBox="1"/>
          <p:nvPr/>
        </p:nvSpPr>
        <p:spPr>
          <a:xfrm>
            <a:off x="899592" y="1775138"/>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1</a:t>
            </a:r>
          </a:p>
        </p:txBody>
      </p:sp>
      <p:sp>
        <p:nvSpPr>
          <p:cNvPr id="8" name="CuadroTexto 11"/>
          <p:cNvSpPr txBox="1"/>
          <p:nvPr/>
        </p:nvSpPr>
        <p:spPr>
          <a:xfrm>
            <a:off x="827584" y="3429000"/>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2</a:t>
            </a:r>
          </a:p>
        </p:txBody>
      </p:sp>
      <p:sp>
        <p:nvSpPr>
          <p:cNvPr id="9" name="CuadroTexto 11"/>
          <p:cNvSpPr txBox="1"/>
          <p:nvPr/>
        </p:nvSpPr>
        <p:spPr>
          <a:xfrm>
            <a:off x="755576" y="5013176"/>
            <a:ext cx="555585" cy="861774"/>
          </a:xfrm>
          <a:prstGeom prst="rect">
            <a:avLst/>
          </a:prstGeom>
          <a:noFill/>
        </p:spPr>
        <p:txBody>
          <a:bodyPr wrap="square" rtlCol="0">
            <a:spAutoFit/>
          </a:bodyPr>
          <a:lstStyle/>
          <a:p>
            <a:pPr algn="ctr"/>
            <a:r>
              <a:rPr lang="es-ES" sz="5000" dirty="0" smtClean="0">
                <a:solidFill>
                  <a:schemeClr val="accent5">
                    <a:lumMod val="50000"/>
                  </a:schemeClr>
                </a:solidFill>
                <a:latin typeface="Georgia"/>
                <a:cs typeface="Georgia"/>
              </a:rPr>
              <a:t>3</a:t>
            </a:r>
            <a:endParaRPr lang="es-ES" sz="5000" dirty="0">
              <a:solidFill>
                <a:schemeClr val="accent5">
                  <a:lumMod val="50000"/>
                </a:schemeClr>
              </a:solidFill>
              <a:latin typeface="Georgia"/>
              <a:cs typeface="Georgia"/>
            </a:endParaRPr>
          </a:p>
        </p:txBody>
      </p:sp>
    </p:spTree>
    <p:extLst>
      <p:ext uri="{BB962C8B-B14F-4D97-AF65-F5344CB8AC3E}">
        <p14:creationId xmlns:p14="http://schemas.microsoft.com/office/powerpoint/2010/main" val="19053514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2"/>
          </p:nvPr>
        </p:nvSpPr>
        <p:spPr/>
        <p:txBody>
          <a:bodyPr/>
          <a:lstStyle/>
          <a:p>
            <a:pPr>
              <a:defRPr/>
            </a:pPr>
            <a:fld id="{EE36449D-3BF0-4913-913F-F30F83BDFE64}" type="slidenum">
              <a:rPr lang="es-ES" smtClean="0"/>
              <a:pPr>
                <a:defRPr/>
              </a:pPr>
              <a:t>4</a:t>
            </a:fld>
            <a:endParaRPr lang="es-ES" dirty="0"/>
          </a:p>
        </p:txBody>
      </p:sp>
      <p:sp>
        <p:nvSpPr>
          <p:cNvPr id="4" name="3 Título"/>
          <p:cNvSpPr>
            <a:spLocks noGrp="1"/>
          </p:cNvSpPr>
          <p:nvPr>
            <p:ph type="title"/>
          </p:nvPr>
        </p:nvSpPr>
        <p:spPr>
          <a:xfrm>
            <a:off x="878904" y="53752"/>
            <a:ext cx="6429400" cy="1143000"/>
          </a:xfrm>
        </p:spPr>
        <p:txBody>
          <a:bodyPr/>
          <a:lstStyle/>
          <a:p>
            <a:r>
              <a:rPr lang="es-MX" sz="2400" b="1" dirty="0"/>
              <a:t>Servicio Nacional de Bachillerato en Línea </a:t>
            </a:r>
            <a:r>
              <a:rPr lang="es-MX" sz="2400" b="1" dirty="0" smtClean="0"/>
              <a:t>«</a:t>
            </a:r>
            <a:r>
              <a:rPr lang="es-MX" sz="2400" b="1" dirty="0"/>
              <a:t>Prepa en línea-SEP»</a:t>
            </a:r>
            <a:endParaRPr lang="es-MX" sz="24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318" t="34547" r="19104" b="24697"/>
          <a:stretch/>
        </p:blipFill>
        <p:spPr bwMode="auto">
          <a:xfrm>
            <a:off x="665566" y="1412776"/>
            <a:ext cx="7812868"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29570" y="3356992"/>
            <a:ext cx="553998" cy="1800200"/>
          </a:xfrm>
          <a:prstGeom prst="rect">
            <a:avLst/>
          </a:prstGeom>
          <a:noFill/>
        </p:spPr>
        <p:txBody>
          <a:bodyPr vert="vert270" wrap="square" rtlCol="0">
            <a:spAutoFit/>
          </a:bodyPr>
          <a:lstStyle/>
          <a:p>
            <a:r>
              <a:rPr lang="es-MX" sz="2400" b="1" dirty="0" smtClean="0">
                <a:latin typeface="Georgia" pitchFamily="18" charset="0"/>
              </a:rPr>
              <a:t>Objetivos</a:t>
            </a:r>
            <a:endParaRPr lang="es-MX" sz="2400" b="1" dirty="0">
              <a:latin typeface="Georgia" pitchFamily="18" charset="0"/>
            </a:endParaRPr>
          </a:p>
        </p:txBody>
      </p:sp>
    </p:spTree>
    <p:extLst>
      <p:ext uri="{BB962C8B-B14F-4D97-AF65-F5344CB8AC3E}">
        <p14:creationId xmlns:p14="http://schemas.microsoft.com/office/powerpoint/2010/main" val="3570874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s-ES" sz="1400" b="1" dirty="0">
              <a:solidFill>
                <a:prstClr val="black"/>
              </a:solidFill>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 sz="2400" b="1" dirty="0">
              <a:solidFill>
                <a:prstClr val="black"/>
              </a:solidFill>
              <a:latin typeface="Georgia" panose="02040502050405020303" pitchFamily="18" charset="0"/>
              <a:cs typeface="Arabic Typesetting" panose="03020402040406030203" pitchFamily="66" charset="-78"/>
            </a:endParaRPr>
          </a:p>
        </p:txBody>
      </p:sp>
      <p:sp>
        <p:nvSpPr>
          <p:cNvPr id="9" name="2 Marcador de contenido"/>
          <p:cNvSpPr txBox="1">
            <a:spLocks/>
          </p:cNvSpPr>
          <p:nvPr/>
        </p:nvSpPr>
        <p:spPr bwMode="auto">
          <a:xfrm>
            <a:off x="467544" y="3140968"/>
            <a:ext cx="8229600"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1pPr>
            <a:lvl2pPr marL="4572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3pPr>
            <a:lvl4pPr marL="13716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4pPr>
            <a:lvl5pPr marL="18288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115000"/>
              </a:lnSpc>
              <a:spcAft>
                <a:spcPts val="1000"/>
              </a:spcAft>
            </a:pPr>
            <a:r>
              <a:rPr lang="es-MX" sz="3200" b="1" dirty="0" smtClean="0">
                <a:solidFill>
                  <a:prstClr val="black"/>
                </a:solidFill>
                <a:ea typeface="Times New Roman"/>
                <a:cs typeface="Times New Roman"/>
              </a:rPr>
              <a:t>4. ENLACE 2014</a:t>
            </a:r>
            <a:endParaRPr lang="es-MX" b="1" dirty="0">
              <a:solidFill>
                <a:prstClr val="black">
                  <a:tint val="75000"/>
                </a:prstClr>
              </a:solidFill>
            </a:endParaRPr>
          </a:p>
        </p:txBody>
      </p:sp>
    </p:spTree>
    <p:extLst>
      <p:ext uri="{BB962C8B-B14F-4D97-AF65-F5344CB8AC3E}">
        <p14:creationId xmlns:p14="http://schemas.microsoft.com/office/powerpoint/2010/main" val="3904623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569367371"/>
              </p:ext>
            </p:extLst>
          </p:nvPr>
        </p:nvGraphicFramePr>
        <p:xfrm>
          <a:off x="611560" y="1772816"/>
          <a:ext cx="7813965" cy="4436922"/>
        </p:xfrm>
        <a:graphic>
          <a:graphicData uri="http://schemas.openxmlformats.org/drawingml/2006/table">
            <a:tbl>
              <a:tblPr>
                <a:tableStyleId>{21E4AEA4-8DFA-4A89-87EB-49C32662AFE0}</a:tableStyleId>
              </a:tblPr>
              <a:tblGrid>
                <a:gridCol w="2335037"/>
                <a:gridCol w="1369732"/>
                <a:gridCol w="1369732"/>
                <a:gridCol w="1369732"/>
                <a:gridCol w="1369732"/>
              </a:tblGrid>
              <a:tr h="316923">
                <a:tc rowSpan="2">
                  <a:txBody>
                    <a:bodyPr/>
                    <a:lstStyle/>
                    <a:p>
                      <a:pPr algn="l" fontAlgn="b"/>
                      <a:r>
                        <a:rPr lang="es-MX" sz="2000" b="1" u="none" strike="noStrike" dirty="0" smtClean="0">
                          <a:effectLst/>
                          <a:latin typeface="Georgia" panose="02040502050405020303" pitchFamily="18" charset="0"/>
                        </a:rPr>
                        <a:t>Comunicación</a:t>
                      </a:r>
                      <a:endParaRPr lang="es-MX" sz="2000" b="1" i="0" u="none" strike="noStrike" dirty="0">
                        <a:solidFill>
                          <a:srgbClr val="000000"/>
                        </a:solidFill>
                        <a:effectLst/>
                        <a:latin typeface="Georgia" panose="02040502050405020303" pitchFamily="18" charset="0"/>
                      </a:endParaRPr>
                    </a:p>
                  </a:txBody>
                  <a:tcPr marL="7620" marR="7620" marT="7620" marB="0" anchor="ctr">
                    <a:solidFill>
                      <a:schemeClr val="accent2">
                        <a:lumMod val="20000"/>
                        <a:lumOff val="80000"/>
                      </a:schemeClr>
                    </a:solidFill>
                  </a:tcPr>
                </a:tc>
                <a:tc gridSpan="4">
                  <a:txBody>
                    <a:bodyPr/>
                    <a:lstStyle/>
                    <a:p>
                      <a:pPr algn="ctr"/>
                      <a:r>
                        <a:rPr lang="es-MX" sz="2000" b="1" dirty="0" smtClean="0">
                          <a:latin typeface="Georgia" panose="02040502050405020303" pitchFamily="18" charset="0"/>
                        </a:rPr>
                        <a:t>Nivel de logro</a:t>
                      </a:r>
                      <a:endParaRPr lang="es-MX" sz="2000" b="1" dirty="0">
                        <a:latin typeface="Georgia" panose="02040502050405020303" pitchFamily="18" charset="0"/>
                      </a:endParaRPr>
                    </a:p>
                  </a:txBody>
                  <a:tcPr marL="7620" marR="7620" marT="7620" marB="0" anchor="ctr">
                    <a:solidFill>
                      <a:schemeClr val="accent2">
                        <a:lumMod val="20000"/>
                        <a:lumOff val="80000"/>
                      </a:schemeClr>
                    </a:solidFill>
                  </a:tcPr>
                </a:tc>
                <a:tc hMerge="1">
                  <a:txBody>
                    <a:bodyPr/>
                    <a:lstStyle/>
                    <a:p>
                      <a:endParaRPr lang="es-MX" dirty="0"/>
                    </a:p>
                  </a:txBody>
                  <a:tcPr marL="7620" marR="7620" marT="7620" marB="0" anchor="b"/>
                </a:tc>
                <a:tc hMerge="1">
                  <a:txBody>
                    <a:bodyPr/>
                    <a:lstStyle/>
                    <a:p>
                      <a:endParaRPr lang="es-MX" dirty="0"/>
                    </a:p>
                  </a:txBody>
                  <a:tcPr marL="7620" marR="7620" marT="7620" marB="0" anchor="b"/>
                </a:tc>
                <a:tc hMerge="1">
                  <a:txBody>
                    <a:bodyPr/>
                    <a:lstStyle/>
                    <a:p>
                      <a:endParaRPr lang="es-MX" dirty="0"/>
                    </a:p>
                  </a:txBody>
                  <a:tcPr marL="7620" marR="7620" marT="7620" marB="0" anchor="b"/>
                </a:tc>
              </a:tr>
              <a:tr h="316923">
                <a:tc vMerge="1">
                  <a:txBody>
                    <a:bodyPr/>
                    <a:lstStyle/>
                    <a:p>
                      <a:endParaRPr lang="es-MX"/>
                    </a:p>
                  </a:txBody>
                  <a:tcPr/>
                </a:tc>
                <a:tc>
                  <a:txBody>
                    <a:bodyPr/>
                    <a:lstStyle/>
                    <a:p>
                      <a:pPr algn="ctr" fontAlgn="b"/>
                      <a:r>
                        <a:rPr lang="es-MX" sz="2000" b="1" u="none" strike="noStrike" dirty="0">
                          <a:effectLst/>
                          <a:latin typeface="Georgia" panose="02040502050405020303" pitchFamily="18" charset="0"/>
                        </a:rPr>
                        <a:t>1</a:t>
                      </a:r>
                      <a:endParaRPr lang="es-MX" sz="2000" b="1" i="0" u="none" strike="noStrike" dirty="0">
                        <a:solidFill>
                          <a:srgbClr val="000000"/>
                        </a:solidFill>
                        <a:effectLst/>
                        <a:latin typeface="Georgia" panose="02040502050405020303" pitchFamily="18" charset="0"/>
                      </a:endParaRPr>
                    </a:p>
                  </a:txBody>
                  <a:tcPr marL="7620" marR="7620" marT="7620" marB="0" anchor="ctr">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MX" sz="2000" b="1" u="none" strike="noStrike" dirty="0">
                          <a:effectLst/>
                          <a:latin typeface="Georgia" panose="02040502050405020303" pitchFamily="18" charset="0"/>
                        </a:rPr>
                        <a:t>2</a:t>
                      </a:r>
                      <a:endParaRPr lang="es-MX" sz="2000" b="1" i="0" u="none" strike="noStrike" dirty="0">
                        <a:solidFill>
                          <a:srgbClr val="000000"/>
                        </a:solidFill>
                        <a:effectLst/>
                        <a:latin typeface="Georgia" panose="02040502050405020303" pitchFamily="18" charset="0"/>
                      </a:endParaRPr>
                    </a:p>
                  </a:txBody>
                  <a:tcPr marL="7620" marR="7620" marT="7620" marB="0" anchor="ctr">
                    <a:lnR w="762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MX" sz="2000" b="1" u="none" strike="noStrike" dirty="0">
                          <a:effectLst/>
                          <a:latin typeface="Georgia" panose="02040502050405020303" pitchFamily="18" charset="0"/>
                        </a:rPr>
                        <a:t>3</a:t>
                      </a:r>
                      <a:endParaRPr lang="es-MX" sz="2000" b="1"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MX" sz="2000" b="1" u="none" strike="noStrike" dirty="0">
                          <a:effectLst/>
                          <a:latin typeface="Georgia" panose="02040502050405020303" pitchFamily="18" charset="0"/>
                        </a:rPr>
                        <a:t>4</a:t>
                      </a:r>
                      <a:endParaRPr lang="es-MX" sz="2000" b="1" i="0" u="none" strike="noStrike" dirty="0">
                        <a:solidFill>
                          <a:srgbClr val="000000"/>
                        </a:solidFill>
                        <a:effectLst/>
                        <a:latin typeface="Georgia" panose="02040502050405020303" pitchFamily="18" charset="0"/>
                      </a:endParaRPr>
                    </a:p>
                  </a:txBody>
                  <a:tcPr marL="7620" marR="7620" marT="7620" marB="0" anchor="ctr">
                    <a:lnB w="28575" cap="flat" cmpd="sng" algn="ctr">
                      <a:solidFill>
                        <a:schemeClr val="tx1"/>
                      </a:solidFill>
                      <a:prstDash val="solid"/>
                      <a:round/>
                      <a:headEnd type="none" w="med" len="med"/>
                      <a:tailEnd type="none" w="med" len="med"/>
                    </a:lnB>
                    <a:solidFill>
                      <a:schemeClr val="accent2">
                        <a:lumMod val="20000"/>
                        <a:lumOff val="80000"/>
                      </a:schemeClr>
                    </a:solidFill>
                  </a:tcPr>
                </a:tc>
              </a:tr>
              <a:tr h="633846">
                <a:tc>
                  <a:txBody>
                    <a:bodyPr/>
                    <a:lstStyle/>
                    <a:p>
                      <a:pPr algn="ctr" fontAlgn="b"/>
                      <a:r>
                        <a:rPr lang="es-MX" sz="2000" b="1" u="none" strike="noStrike" dirty="0">
                          <a:effectLst/>
                          <a:latin typeface="Georgia" panose="02040502050405020303" pitchFamily="18" charset="0"/>
                        </a:rPr>
                        <a:t>2012</a:t>
                      </a:r>
                      <a:endParaRPr lang="es-MX" sz="2000" b="1" i="0" u="none" strike="noStrike" dirty="0">
                        <a:solidFill>
                          <a:srgbClr val="000000"/>
                        </a:solidFill>
                        <a:effectLst/>
                        <a:latin typeface="Georgia" panose="02040502050405020303"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MX" sz="2000" u="none" strike="noStrike" dirty="0">
                          <a:effectLst/>
                          <a:latin typeface="Georgia" panose="02040502050405020303" pitchFamily="18" charset="0"/>
                        </a:rPr>
                        <a:t>14.3</a:t>
                      </a:r>
                      <a:endParaRPr lang="es-MX" sz="20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u="none" strike="noStrike" dirty="0">
                          <a:effectLst/>
                          <a:latin typeface="Georgia" panose="02040502050405020303" pitchFamily="18" charset="0"/>
                        </a:rPr>
                        <a:t>34.4</a:t>
                      </a:r>
                      <a:endParaRPr lang="es-MX" sz="20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u="none" strike="noStrike" dirty="0">
                          <a:effectLst/>
                          <a:latin typeface="Georgia" panose="02040502050405020303" pitchFamily="18" charset="0"/>
                        </a:rPr>
                        <a:t>44.0</a:t>
                      </a:r>
                      <a:endParaRPr lang="es-MX" sz="2000" b="0"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u="none" strike="noStrike" dirty="0">
                          <a:effectLst/>
                          <a:latin typeface="Georgia" panose="02040502050405020303" pitchFamily="18" charset="0"/>
                        </a:rPr>
                        <a:t>7.3</a:t>
                      </a:r>
                      <a:endParaRPr lang="es-MX" sz="20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46">
                <a:tc>
                  <a:txBody>
                    <a:bodyPr/>
                    <a:lstStyle/>
                    <a:p>
                      <a:pPr algn="ctr" fontAlgn="b"/>
                      <a:endParaRPr lang="es-MX" sz="2000" b="1" i="0" u="none" strike="noStrike" dirty="0">
                        <a:solidFill>
                          <a:srgbClr val="000000"/>
                        </a:solidFill>
                        <a:effectLst/>
                        <a:latin typeface="Georgia" panose="02040502050405020303" pitchFamily="18" charset="0"/>
                      </a:endParaRPr>
                    </a:p>
                  </a:txBody>
                  <a:tcPr marL="7620" marR="7620" marT="7620" marB="0" anchor="ctr">
                    <a:solidFill>
                      <a:srgbClr val="F3B5A7"/>
                    </a:solidFill>
                  </a:tcPr>
                </a:tc>
                <a:tc gridSpan="2">
                  <a:txBody>
                    <a:bodyPr/>
                    <a:lstStyle/>
                    <a:p>
                      <a:pPr algn="ctr" fontAlgn="b"/>
                      <a:r>
                        <a:rPr lang="es-MX" sz="2000" b="1" u="none" strike="noStrike" dirty="0" smtClean="0">
                          <a:effectLst/>
                          <a:latin typeface="Georgia" panose="02040502050405020303" pitchFamily="18" charset="0"/>
                        </a:rPr>
                        <a:t>48.7</a:t>
                      </a:r>
                      <a:endParaRPr lang="es-MX" sz="2000" b="1" i="0" u="none" strike="noStrike" dirty="0">
                        <a:solidFill>
                          <a:srgbClr val="000000"/>
                        </a:solidFill>
                        <a:effectLst/>
                        <a:latin typeface="Georgia" panose="02040502050405020303" pitchFamily="18" charset="0"/>
                      </a:endParaRPr>
                    </a:p>
                  </a:txBody>
                  <a:tcPr marL="7620" marR="7620" marT="7620" marB="0" anchor="ctr">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5A7"/>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tc>
                <a:tc gridSpan="2">
                  <a:txBody>
                    <a:bodyPr/>
                    <a:lstStyle/>
                    <a:p>
                      <a:pPr algn="ctr" fontAlgn="b"/>
                      <a:r>
                        <a:rPr lang="es-MX" sz="2000" b="1" u="none" strike="noStrike" dirty="0" smtClean="0">
                          <a:effectLst/>
                          <a:latin typeface="Georgia" panose="02040502050405020303" pitchFamily="18" charset="0"/>
                        </a:rPr>
                        <a:t>51.3</a:t>
                      </a:r>
                      <a:endParaRPr lang="es-MX" sz="2000" b="1"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5A7"/>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tc>
              </a:tr>
              <a:tr h="633846">
                <a:tc>
                  <a:txBody>
                    <a:bodyPr/>
                    <a:lstStyle/>
                    <a:p>
                      <a:pPr algn="ctr" fontAlgn="b"/>
                      <a:r>
                        <a:rPr lang="es-MX" sz="2000" b="1" u="none" strike="noStrike" dirty="0">
                          <a:effectLst/>
                          <a:latin typeface="Georgia" panose="02040502050405020303" pitchFamily="18" charset="0"/>
                        </a:rPr>
                        <a:t>2013</a:t>
                      </a:r>
                      <a:endParaRPr lang="es-MX" sz="2000" b="1" i="0" u="none" strike="noStrike" dirty="0">
                        <a:solidFill>
                          <a:srgbClr val="000000"/>
                        </a:solidFill>
                        <a:effectLst/>
                        <a:latin typeface="Georgia" panose="02040502050405020303"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MX" sz="2000" u="none" strike="noStrike" dirty="0">
                          <a:effectLst/>
                          <a:latin typeface="Georgia" panose="02040502050405020303" pitchFamily="18" charset="0"/>
                        </a:rPr>
                        <a:t>16.4</a:t>
                      </a:r>
                      <a:endParaRPr lang="es-MX" sz="20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u="none" strike="noStrike" dirty="0">
                          <a:effectLst/>
                          <a:latin typeface="Georgia" panose="02040502050405020303" pitchFamily="18" charset="0"/>
                        </a:rPr>
                        <a:t>33.6</a:t>
                      </a:r>
                      <a:endParaRPr lang="es-MX" sz="20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u="none" strike="noStrike" dirty="0">
                          <a:effectLst/>
                          <a:latin typeface="Georgia" panose="02040502050405020303" pitchFamily="18" charset="0"/>
                        </a:rPr>
                        <a:t>43.9</a:t>
                      </a:r>
                      <a:endParaRPr lang="es-MX" sz="2000" b="0"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u="none" strike="noStrike" dirty="0">
                          <a:effectLst/>
                          <a:latin typeface="Georgia" panose="02040502050405020303" pitchFamily="18" charset="0"/>
                        </a:rPr>
                        <a:t>6.1</a:t>
                      </a:r>
                      <a:endParaRPr lang="es-MX" sz="20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46">
                <a:tc>
                  <a:txBody>
                    <a:bodyPr/>
                    <a:lstStyle/>
                    <a:p>
                      <a:pPr algn="ctr" fontAlgn="b"/>
                      <a:endParaRPr lang="es-MX" sz="2000" b="1" i="0" u="none" strike="noStrike" dirty="0">
                        <a:solidFill>
                          <a:srgbClr val="000000"/>
                        </a:solidFill>
                        <a:effectLst/>
                        <a:latin typeface="Georgia" panose="02040502050405020303" pitchFamily="18" charset="0"/>
                      </a:endParaRPr>
                    </a:p>
                  </a:txBody>
                  <a:tcPr marL="7620" marR="7620" marT="7620" marB="0" anchor="ctr">
                    <a:solidFill>
                      <a:srgbClr val="F3B5A7"/>
                    </a:solidFill>
                  </a:tcPr>
                </a:tc>
                <a:tc gridSpan="2">
                  <a:txBody>
                    <a:bodyPr/>
                    <a:lstStyle/>
                    <a:p>
                      <a:pPr algn="ctr" fontAlgn="b"/>
                      <a:r>
                        <a:rPr lang="es-MX" sz="2000" b="1" u="none" strike="noStrike" dirty="0" smtClean="0">
                          <a:effectLst/>
                          <a:latin typeface="Georgia" panose="02040502050405020303" pitchFamily="18" charset="0"/>
                        </a:rPr>
                        <a:t>50.0</a:t>
                      </a:r>
                      <a:endParaRPr lang="es-MX" sz="2000" b="1" i="0" u="none" strike="noStrike" dirty="0">
                        <a:solidFill>
                          <a:srgbClr val="000000"/>
                        </a:solidFill>
                        <a:effectLst/>
                        <a:latin typeface="Georgia" panose="02040502050405020303" pitchFamily="18" charset="0"/>
                      </a:endParaRPr>
                    </a:p>
                  </a:txBody>
                  <a:tcPr marL="7620" marR="7620" marT="7620" marB="0" anchor="ctr">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5A7"/>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tc>
                <a:tc gridSpan="2">
                  <a:txBody>
                    <a:bodyPr/>
                    <a:lstStyle/>
                    <a:p>
                      <a:pPr algn="ctr" fontAlgn="b"/>
                      <a:r>
                        <a:rPr lang="es-MX" sz="2000" b="1" u="none" strike="noStrike" dirty="0" smtClean="0">
                          <a:effectLst/>
                          <a:latin typeface="Georgia" panose="02040502050405020303" pitchFamily="18" charset="0"/>
                        </a:rPr>
                        <a:t>50.0</a:t>
                      </a:r>
                      <a:endParaRPr lang="es-MX" sz="2000" b="1"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B5A7"/>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tc>
              </a:tr>
              <a:tr h="633846">
                <a:tc>
                  <a:txBody>
                    <a:bodyPr/>
                    <a:lstStyle/>
                    <a:p>
                      <a:pPr algn="ctr" fontAlgn="b"/>
                      <a:r>
                        <a:rPr lang="es-MX" sz="2000" b="1" u="none" strike="noStrike" dirty="0">
                          <a:effectLst/>
                          <a:latin typeface="Georgia" panose="02040502050405020303" pitchFamily="18" charset="0"/>
                        </a:rPr>
                        <a:t>2014</a:t>
                      </a:r>
                      <a:endParaRPr lang="es-MX" sz="2000" b="1" i="0" u="none" strike="noStrike" dirty="0">
                        <a:solidFill>
                          <a:srgbClr val="000000"/>
                        </a:solidFill>
                        <a:effectLst/>
                        <a:latin typeface="Georgia" panose="02040502050405020303" pitchFamily="18" charset="0"/>
                      </a:endParaRPr>
                    </a:p>
                  </a:txBody>
                  <a:tcPr marL="7620" marR="7620" marT="7620" marB="0" anchor="ctr">
                    <a:lnR w="12700" cap="flat" cmpd="sng" algn="ctr">
                      <a:solidFill>
                        <a:schemeClr val="tx1"/>
                      </a:solidFill>
                      <a:prstDash val="solid"/>
                      <a:round/>
                      <a:headEnd type="none" w="med" len="med"/>
                      <a:tailEnd type="none" w="med" len="med"/>
                    </a:lnR>
                  </a:tcPr>
                </a:tc>
                <a:tc>
                  <a:txBody>
                    <a:bodyPr/>
                    <a:lstStyle/>
                    <a:p>
                      <a:pPr algn="ctr" fontAlgn="b"/>
                      <a:r>
                        <a:rPr lang="es-MX" sz="2400" b="1" u="none" strike="noStrike" dirty="0">
                          <a:effectLst/>
                          <a:latin typeface="Georgia" panose="02040502050405020303" pitchFamily="18" charset="0"/>
                        </a:rPr>
                        <a:t>19.1</a:t>
                      </a:r>
                      <a:endParaRPr lang="es-MX" sz="2400" b="1"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b"/>
                      <a:r>
                        <a:rPr lang="es-MX" sz="2000" u="none" strike="noStrike" dirty="0">
                          <a:effectLst/>
                          <a:latin typeface="Georgia" panose="02040502050405020303" pitchFamily="18" charset="0"/>
                        </a:rPr>
                        <a:t>36.3</a:t>
                      </a:r>
                      <a:endParaRPr lang="es-MX" sz="20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u="none" strike="noStrike" dirty="0">
                          <a:effectLst/>
                          <a:latin typeface="Georgia" panose="02040502050405020303" pitchFamily="18" charset="0"/>
                        </a:rPr>
                        <a:t>40.1</a:t>
                      </a:r>
                      <a:endParaRPr lang="es-MX" sz="2000" b="0"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2000" u="none" strike="noStrike" dirty="0">
                          <a:effectLst/>
                          <a:latin typeface="Georgia" panose="02040502050405020303" pitchFamily="18" charset="0"/>
                        </a:rPr>
                        <a:t>4.6</a:t>
                      </a:r>
                      <a:endParaRPr lang="es-MX" sz="2000" b="0" i="0" u="none" strike="noStrike" dirty="0">
                        <a:solidFill>
                          <a:srgbClr val="000000"/>
                        </a:solidFill>
                        <a:effectLst/>
                        <a:latin typeface="Georgia" panose="02040502050405020303" pitchFamily="18"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3846">
                <a:tc>
                  <a:txBody>
                    <a:bodyPr/>
                    <a:lstStyle/>
                    <a:p>
                      <a:pPr algn="l" fontAlgn="b"/>
                      <a:endParaRPr lang="es-MX" sz="2000" b="1" i="0" u="none" strike="noStrike" dirty="0">
                        <a:solidFill>
                          <a:srgbClr val="000000"/>
                        </a:solidFill>
                        <a:effectLst/>
                        <a:latin typeface="Georgia" panose="02040502050405020303" pitchFamily="18" charset="0"/>
                      </a:endParaRPr>
                    </a:p>
                  </a:txBody>
                  <a:tcPr marL="7620" marR="7620" marT="7620" marB="0" anchor="ctr">
                    <a:solidFill>
                      <a:srgbClr val="F3B5A7"/>
                    </a:solidFill>
                  </a:tcPr>
                </a:tc>
                <a:tc gridSpan="2">
                  <a:txBody>
                    <a:bodyPr/>
                    <a:lstStyle/>
                    <a:p>
                      <a:pPr algn="ctr" fontAlgn="b"/>
                      <a:r>
                        <a:rPr lang="es-MX" sz="2000" b="1" u="none" strike="noStrike" dirty="0" smtClean="0">
                          <a:effectLst/>
                          <a:latin typeface="Georgia" panose="02040502050405020303" pitchFamily="18" charset="0"/>
                        </a:rPr>
                        <a:t>55.3</a:t>
                      </a:r>
                      <a:endParaRPr lang="es-MX" sz="2000" b="1" i="0" u="none" strike="noStrike" dirty="0">
                        <a:solidFill>
                          <a:srgbClr val="000000"/>
                        </a:solidFill>
                        <a:effectLst/>
                        <a:latin typeface="Georgia" panose="02040502050405020303" pitchFamily="18" charset="0"/>
                      </a:endParaRPr>
                    </a:p>
                  </a:txBody>
                  <a:tcPr marL="7620" marR="7620" marT="7620" marB="0" anchor="ctr">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3B5A7"/>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tc>
                <a:tc gridSpan="2">
                  <a:txBody>
                    <a:bodyPr/>
                    <a:lstStyle/>
                    <a:p>
                      <a:pPr algn="ctr" fontAlgn="b"/>
                      <a:r>
                        <a:rPr lang="es-MX" sz="2000" b="1" u="none" strike="noStrike" dirty="0" smtClean="0">
                          <a:effectLst/>
                          <a:latin typeface="Georgia" panose="02040502050405020303" pitchFamily="18" charset="0"/>
                        </a:rPr>
                        <a:t>44.7</a:t>
                      </a:r>
                      <a:endParaRPr lang="es-MX" sz="2000" b="1"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F3B5A7"/>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tc>
              </a:tr>
            </a:tbl>
          </a:graphicData>
        </a:graphic>
      </p:graphicFrame>
      <p:sp>
        <p:nvSpPr>
          <p:cNvPr id="3" name="26 CuadroTexto"/>
          <p:cNvSpPr txBox="1">
            <a:spLocks noChangeArrowheads="1"/>
          </p:cNvSpPr>
          <p:nvPr/>
        </p:nvSpPr>
        <p:spPr bwMode="auto">
          <a:xfrm>
            <a:off x="827584" y="116632"/>
            <a:ext cx="6696744" cy="936104"/>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600" b="1">
                <a:solidFill>
                  <a:schemeClr val="tx1"/>
                </a:solidFill>
                <a:latin typeface="Georgia" pitchFamily="18" charset="0"/>
                <a:ea typeface="+mj-ea"/>
                <a:cs typeface="+mj-cs"/>
              </a:defRPr>
            </a:lvl1pPr>
            <a:lvl2pPr algn="ctr" eaLnBrk="0" fontAlgn="base" hangingPunct="0">
              <a:spcBef>
                <a:spcPct val="0"/>
              </a:spcBef>
              <a:spcAft>
                <a:spcPct val="0"/>
              </a:spcAft>
              <a:defRPr sz="3200">
                <a:solidFill>
                  <a:schemeClr val="tx1"/>
                </a:solidFill>
                <a:latin typeface="Georgia" pitchFamily="18" charset="0"/>
              </a:defRPr>
            </a:lvl2pPr>
            <a:lvl3pPr algn="ctr" eaLnBrk="0" fontAlgn="base" hangingPunct="0">
              <a:spcBef>
                <a:spcPct val="0"/>
              </a:spcBef>
              <a:spcAft>
                <a:spcPct val="0"/>
              </a:spcAft>
              <a:defRPr sz="3200">
                <a:solidFill>
                  <a:schemeClr val="tx1"/>
                </a:solidFill>
                <a:latin typeface="Georgia" pitchFamily="18" charset="0"/>
              </a:defRPr>
            </a:lvl3pPr>
            <a:lvl4pPr algn="ctr" eaLnBrk="0" fontAlgn="base" hangingPunct="0">
              <a:spcBef>
                <a:spcPct val="0"/>
              </a:spcBef>
              <a:spcAft>
                <a:spcPct val="0"/>
              </a:spcAft>
              <a:defRPr sz="3200">
                <a:solidFill>
                  <a:schemeClr val="tx1"/>
                </a:solidFill>
                <a:latin typeface="Georgia" pitchFamily="18" charset="0"/>
              </a:defRPr>
            </a:lvl4pPr>
            <a:lvl5pPr algn="ctr" eaLnBrk="0" fontAlgn="base" hangingPunct="0">
              <a:spcBef>
                <a:spcPct val="0"/>
              </a:spcBef>
              <a:spcAft>
                <a:spcPct val="0"/>
              </a:spcAft>
              <a:defRPr sz="3200">
                <a:solidFill>
                  <a:schemeClr val="tx1"/>
                </a:solidFill>
                <a:latin typeface="Georgia" pitchFamily="18" charset="0"/>
              </a:defRPr>
            </a:lvl5pPr>
            <a:lvl6pPr marL="457200" algn="ctr" fontAlgn="base">
              <a:spcBef>
                <a:spcPct val="0"/>
              </a:spcBef>
              <a:spcAft>
                <a:spcPct val="0"/>
              </a:spcAft>
              <a:defRPr sz="3200">
                <a:solidFill>
                  <a:schemeClr val="tx1"/>
                </a:solidFill>
                <a:latin typeface="Georgia" pitchFamily="18" charset="0"/>
              </a:defRPr>
            </a:lvl6pPr>
            <a:lvl7pPr marL="914400" algn="ctr" fontAlgn="base">
              <a:spcBef>
                <a:spcPct val="0"/>
              </a:spcBef>
              <a:spcAft>
                <a:spcPct val="0"/>
              </a:spcAft>
              <a:defRPr sz="3200">
                <a:solidFill>
                  <a:schemeClr val="tx1"/>
                </a:solidFill>
                <a:latin typeface="Georgia" pitchFamily="18" charset="0"/>
              </a:defRPr>
            </a:lvl7pPr>
            <a:lvl8pPr marL="1371600" algn="ctr" fontAlgn="base">
              <a:spcBef>
                <a:spcPct val="0"/>
              </a:spcBef>
              <a:spcAft>
                <a:spcPct val="0"/>
              </a:spcAft>
              <a:defRPr sz="3200">
                <a:solidFill>
                  <a:schemeClr val="tx1"/>
                </a:solidFill>
                <a:latin typeface="Georgia" pitchFamily="18" charset="0"/>
              </a:defRPr>
            </a:lvl8pPr>
            <a:lvl9pPr marL="1828800" algn="ctr" fontAlgn="base">
              <a:spcBef>
                <a:spcPct val="0"/>
              </a:spcBef>
              <a:spcAft>
                <a:spcPct val="0"/>
              </a:spcAft>
              <a:defRPr sz="3200">
                <a:solidFill>
                  <a:schemeClr val="tx1"/>
                </a:solidFill>
                <a:latin typeface="Georgia" pitchFamily="18" charset="0"/>
              </a:defRPr>
            </a:lvl9pPr>
          </a:lstStyle>
          <a:p>
            <a:r>
              <a:rPr lang="es-MX" sz="2200" dirty="0" smtClean="0">
                <a:solidFill>
                  <a:prstClr val="black"/>
                </a:solidFill>
              </a:rPr>
              <a:t>Resultados ENLACE 2014</a:t>
            </a:r>
            <a:endParaRPr lang="es-MX" sz="2200" dirty="0">
              <a:solidFill>
                <a:prstClr val="black"/>
              </a:solidFill>
            </a:endParaRPr>
          </a:p>
        </p:txBody>
      </p:sp>
      <p:sp>
        <p:nvSpPr>
          <p:cNvPr id="4" name="3 Marcador de número de diapositiva"/>
          <p:cNvSpPr>
            <a:spLocks noGrp="1"/>
          </p:cNvSpPr>
          <p:nvPr>
            <p:ph type="sldNum" sz="quarter" idx="12"/>
          </p:nvPr>
        </p:nvSpPr>
        <p:spPr/>
        <p:txBody>
          <a:bodyPr/>
          <a:lstStyle/>
          <a:p>
            <a:pPr>
              <a:defRPr/>
            </a:pPr>
            <a:fld id="{EE36449D-3BF0-4913-913F-F30F83BDFE64}" type="slidenum">
              <a:rPr lang="es-ES" smtClean="0"/>
              <a:pPr>
                <a:defRPr/>
              </a:pPr>
              <a:t>41</a:t>
            </a:fld>
            <a:endParaRPr lang="es-ES" dirty="0"/>
          </a:p>
        </p:txBody>
      </p:sp>
    </p:spTree>
    <p:extLst>
      <p:ext uri="{BB962C8B-B14F-4D97-AF65-F5344CB8AC3E}">
        <p14:creationId xmlns:p14="http://schemas.microsoft.com/office/powerpoint/2010/main" val="48031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6 CuadroTexto"/>
          <p:cNvSpPr txBox="1">
            <a:spLocks noChangeArrowheads="1"/>
          </p:cNvSpPr>
          <p:nvPr/>
        </p:nvSpPr>
        <p:spPr bwMode="auto">
          <a:xfrm>
            <a:off x="611560" y="0"/>
            <a:ext cx="6904127" cy="1484784"/>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600" b="1">
                <a:solidFill>
                  <a:schemeClr val="tx1"/>
                </a:solidFill>
                <a:latin typeface="Georgia" pitchFamily="18" charset="0"/>
                <a:ea typeface="+mj-ea"/>
                <a:cs typeface="+mj-cs"/>
              </a:defRPr>
            </a:lvl1pPr>
            <a:lvl2pPr algn="ctr" eaLnBrk="0" fontAlgn="base" hangingPunct="0">
              <a:spcBef>
                <a:spcPct val="0"/>
              </a:spcBef>
              <a:spcAft>
                <a:spcPct val="0"/>
              </a:spcAft>
              <a:defRPr sz="3200">
                <a:solidFill>
                  <a:schemeClr val="tx1"/>
                </a:solidFill>
                <a:latin typeface="Georgia" pitchFamily="18" charset="0"/>
              </a:defRPr>
            </a:lvl2pPr>
            <a:lvl3pPr algn="ctr" eaLnBrk="0" fontAlgn="base" hangingPunct="0">
              <a:spcBef>
                <a:spcPct val="0"/>
              </a:spcBef>
              <a:spcAft>
                <a:spcPct val="0"/>
              </a:spcAft>
              <a:defRPr sz="3200">
                <a:solidFill>
                  <a:schemeClr val="tx1"/>
                </a:solidFill>
                <a:latin typeface="Georgia" pitchFamily="18" charset="0"/>
              </a:defRPr>
            </a:lvl3pPr>
            <a:lvl4pPr algn="ctr" eaLnBrk="0" fontAlgn="base" hangingPunct="0">
              <a:spcBef>
                <a:spcPct val="0"/>
              </a:spcBef>
              <a:spcAft>
                <a:spcPct val="0"/>
              </a:spcAft>
              <a:defRPr sz="3200">
                <a:solidFill>
                  <a:schemeClr val="tx1"/>
                </a:solidFill>
                <a:latin typeface="Georgia" pitchFamily="18" charset="0"/>
              </a:defRPr>
            </a:lvl4pPr>
            <a:lvl5pPr algn="ctr" eaLnBrk="0" fontAlgn="base" hangingPunct="0">
              <a:spcBef>
                <a:spcPct val="0"/>
              </a:spcBef>
              <a:spcAft>
                <a:spcPct val="0"/>
              </a:spcAft>
              <a:defRPr sz="3200">
                <a:solidFill>
                  <a:schemeClr val="tx1"/>
                </a:solidFill>
                <a:latin typeface="Georgia" pitchFamily="18" charset="0"/>
              </a:defRPr>
            </a:lvl5pPr>
            <a:lvl6pPr marL="457200" algn="ctr" fontAlgn="base">
              <a:spcBef>
                <a:spcPct val="0"/>
              </a:spcBef>
              <a:spcAft>
                <a:spcPct val="0"/>
              </a:spcAft>
              <a:defRPr sz="3200">
                <a:solidFill>
                  <a:schemeClr val="tx1"/>
                </a:solidFill>
                <a:latin typeface="Georgia" pitchFamily="18" charset="0"/>
              </a:defRPr>
            </a:lvl6pPr>
            <a:lvl7pPr marL="914400" algn="ctr" fontAlgn="base">
              <a:spcBef>
                <a:spcPct val="0"/>
              </a:spcBef>
              <a:spcAft>
                <a:spcPct val="0"/>
              </a:spcAft>
              <a:defRPr sz="3200">
                <a:solidFill>
                  <a:schemeClr val="tx1"/>
                </a:solidFill>
                <a:latin typeface="Georgia" pitchFamily="18" charset="0"/>
              </a:defRPr>
            </a:lvl7pPr>
            <a:lvl8pPr marL="1371600" algn="ctr" fontAlgn="base">
              <a:spcBef>
                <a:spcPct val="0"/>
              </a:spcBef>
              <a:spcAft>
                <a:spcPct val="0"/>
              </a:spcAft>
              <a:defRPr sz="3200">
                <a:solidFill>
                  <a:schemeClr val="tx1"/>
                </a:solidFill>
                <a:latin typeface="Georgia" pitchFamily="18" charset="0"/>
              </a:defRPr>
            </a:lvl8pPr>
            <a:lvl9pPr marL="1828800" algn="ctr" fontAlgn="base">
              <a:spcBef>
                <a:spcPct val="0"/>
              </a:spcBef>
              <a:spcAft>
                <a:spcPct val="0"/>
              </a:spcAft>
              <a:defRPr sz="3200">
                <a:solidFill>
                  <a:schemeClr val="tx1"/>
                </a:solidFill>
                <a:latin typeface="Georgia" pitchFamily="18" charset="0"/>
              </a:defRPr>
            </a:lvl9pPr>
          </a:lstStyle>
          <a:p>
            <a:r>
              <a:rPr lang="es-MX" sz="2400" dirty="0" smtClean="0">
                <a:solidFill>
                  <a:prstClr val="black"/>
                </a:solidFill>
              </a:rPr>
              <a:t>Resultados ENLACE 2014</a:t>
            </a:r>
            <a:endParaRPr lang="es-MX" sz="2400" dirty="0">
              <a:solidFill>
                <a:prstClr val="black"/>
              </a:solidFill>
            </a:endParaRPr>
          </a:p>
        </p:txBody>
      </p:sp>
      <p:graphicFrame>
        <p:nvGraphicFramePr>
          <p:cNvPr id="4" name="Tabla 3"/>
          <p:cNvGraphicFramePr>
            <a:graphicFrameLocks noGrp="1"/>
          </p:cNvGraphicFramePr>
          <p:nvPr>
            <p:extLst>
              <p:ext uri="{D42A27DB-BD31-4B8C-83A1-F6EECF244321}">
                <p14:modId xmlns:p14="http://schemas.microsoft.com/office/powerpoint/2010/main" val="339412300"/>
              </p:ext>
            </p:extLst>
          </p:nvPr>
        </p:nvGraphicFramePr>
        <p:xfrm>
          <a:off x="611560" y="1518189"/>
          <a:ext cx="7883234" cy="4724399"/>
        </p:xfrm>
        <a:graphic>
          <a:graphicData uri="http://schemas.openxmlformats.org/drawingml/2006/table">
            <a:tbl>
              <a:tblPr>
                <a:tableStyleId>{5C22544A-7EE6-4342-B048-85BDC9FD1C3A}</a:tableStyleId>
              </a:tblPr>
              <a:tblGrid>
                <a:gridCol w="2133599"/>
                <a:gridCol w="1265595"/>
                <a:gridCol w="1494680"/>
                <a:gridCol w="1494680"/>
                <a:gridCol w="1494680"/>
              </a:tblGrid>
              <a:tr h="470018">
                <a:tc>
                  <a:txBody>
                    <a:bodyPr/>
                    <a:lstStyle/>
                    <a:p>
                      <a:pPr algn="l" fontAlgn="b"/>
                      <a:endParaRPr lang="es-MX" sz="2000" b="1" i="0" u="none" strike="noStrike" dirty="0">
                        <a:solidFill>
                          <a:srgbClr val="000000"/>
                        </a:solidFill>
                        <a:effectLst/>
                        <a:latin typeface="Georgia" panose="02040502050405020303" pitchFamily="18" charset="0"/>
                      </a:endParaRPr>
                    </a:p>
                  </a:txBody>
                  <a:tcPr marL="7620" marR="7620" marT="7620" marB="0" anchor="ctr">
                    <a:solidFill>
                      <a:schemeClr val="accent6">
                        <a:lumMod val="20000"/>
                        <a:lumOff val="80000"/>
                      </a:schemeClr>
                    </a:solidFill>
                  </a:tcPr>
                </a:tc>
                <a:tc gridSpan="4">
                  <a:txBody>
                    <a:bodyPr/>
                    <a:lstStyle/>
                    <a:p>
                      <a:pPr algn="ctr"/>
                      <a:r>
                        <a:rPr lang="es-MX" sz="2000" b="1" dirty="0" smtClean="0">
                          <a:latin typeface="Georgia" panose="02040502050405020303" pitchFamily="18" charset="0"/>
                        </a:rPr>
                        <a:t>Nivel de logro</a:t>
                      </a:r>
                      <a:endParaRPr lang="es-MX" sz="2000" b="1" dirty="0">
                        <a:latin typeface="Georgia" panose="02040502050405020303" pitchFamily="18" charset="0"/>
                      </a:endParaRPr>
                    </a:p>
                  </a:txBody>
                  <a:tcPr marL="7620" marR="7620" marT="7620" marB="0" anchor="ctr">
                    <a:solidFill>
                      <a:schemeClr val="accent6">
                        <a:lumMod val="20000"/>
                        <a:lumOff val="80000"/>
                      </a:schemeClr>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solidFill>
                      <a:schemeClr val="accent2">
                        <a:lumMod val="40000"/>
                        <a:lumOff val="60000"/>
                      </a:schemeClr>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solidFill>
                      <a:schemeClr val="accent2">
                        <a:lumMod val="40000"/>
                        <a:lumOff val="60000"/>
                      </a:schemeClr>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solidFill>
                      <a:schemeClr val="accent2">
                        <a:lumMod val="40000"/>
                        <a:lumOff val="60000"/>
                      </a:schemeClr>
                    </a:solidFill>
                  </a:tcPr>
                </a:tc>
              </a:tr>
              <a:tr h="569720">
                <a:tc>
                  <a:txBody>
                    <a:bodyPr/>
                    <a:lstStyle/>
                    <a:p>
                      <a:pPr algn="l" fontAlgn="b"/>
                      <a:r>
                        <a:rPr lang="es-MX" sz="2000" b="1" u="none" strike="noStrike" dirty="0" smtClean="0">
                          <a:effectLst/>
                          <a:latin typeface="Georgia" panose="02040502050405020303" pitchFamily="18" charset="0"/>
                        </a:rPr>
                        <a:t>Matemáticas</a:t>
                      </a:r>
                      <a:endParaRPr lang="es-MX" sz="2000" b="1" i="0" u="none" strike="noStrike" dirty="0">
                        <a:solidFill>
                          <a:srgbClr val="000000"/>
                        </a:solidFill>
                        <a:effectLst/>
                        <a:latin typeface="Georgia" panose="02040502050405020303" pitchFamily="18" charset="0"/>
                      </a:endParaRPr>
                    </a:p>
                  </a:txBody>
                  <a:tcPr marL="7620" marR="7620" marT="7620" marB="0" anchor="ctr">
                    <a:solidFill>
                      <a:schemeClr val="accent6">
                        <a:lumMod val="20000"/>
                        <a:lumOff val="80000"/>
                      </a:schemeClr>
                    </a:solidFill>
                  </a:tcPr>
                </a:tc>
                <a:tc>
                  <a:txBody>
                    <a:bodyPr/>
                    <a:lstStyle/>
                    <a:p>
                      <a:pPr algn="ctr" fontAlgn="b"/>
                      <a:r>
                        <a:rPr lang="es-MX" sz="2000" b="1" u="none" strike="noStrike" dirty="0">
                          <a:effectLst/>
                          <a:latin typeface="Georgia" panose="02040502050405020303" pitchFamily="18" charset="0"/>
                        </a:rPr>
                        <a:t>1</a:t>
                      </a:r>
                      <a:endParaRPr lang="es-MX" sz="2000" b="1" i="0" u="none" strike="noStrike" dirty="0">
                        <a:solidFill>
                          <a:srgbClr val="000000"/>
                        </a:solidFill>
                        <a:effectLst/>
                        <a:latin typeface="Georgia" panose="02040502050405020303" pitchFamily="18" charset="0"/>
                      </a:endParaRPr>
                    </a:p>
                  </a:txBody>
                  <a:tcPr marL="7620" marR="7620" marT="7620" marB="0" anchor="ctr">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MX" sz="2000" b="1" u="none" strike="noStrike" dirty="0">
                          <a:effectLst/>
                          <a:latin typeface="Georgia" panose="02040502050405020303" pitchFamily="18" charset="0"/>
                        </a:rPr>
                        <a:t>2</a:t>
                      </a:r>
                      <a:endParaRPr lang="es-MX" sz="2000" b="1" i="0" u="none" strike="noStrike" dirty="0">
                        <a:solidFill>
                          <a:srgbClr val="000000"/>
                        </a:solidFill>
                        <a:effectLst/>
                        <a:latin typeface="Georgia" panose="02040502050405020303" pitchFamily="18" charset="0"/>
                      </a:endParaRPr>
                    </a:p>
                  </a:txBody>
                  <a:tcPr marL="7620" marR="7620" marT="7620" marB="0" anchor="ctr">
                    <a:lnR w="76200"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MX" sz="2000" b="1" u="none" strike="noStrike" dirty="0">
                          <a:effectLst/>
                          <a:latin typeface="Georgia" panose="02040502050405020303" pitchFamily="18" charset="0"/>
                        </a:rPr>
                        <a:t>3</a:t>
                      </a:r>
                      <a:endParaRPr lang="es-MX" sz="2000" b="1"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b"/>
                      <a:r>
                        <a:rPr lang="es-MX" sz="2000" b="1" u="none" strike="noStrike" dirty="0">
                          <a:effectLst/>
                          <a:latin typeface="Georgia" panose="02040502050405020303" pitchFamily="18" charset="0"/>
                        </a:rPr>
                        <a:t>4</a:t>
                      </a:r>
                      <a:endParaRPr lang="es-MX" sz="2000" b="1" i="0" u="none" strike="noStrike" dirty="0">
                        <a:solidFill>
                          <a:srgbClr val="000000"/>
                        </a:solidFill>
                        <a:effectLst/>
                        <a:latin typeface="Georgia" panose="02040502050405020303" pitchFamily="18" charset="0"/>
                      </a:endParaRPr>
                    </a:p>
                  </a:txBody>
                  <a:tcPr marL="7620" marR="7620" marT="7620" marB="0" anchor="ctr">
                    <a:lnB w="28575" cap="flat" cmpd="sng" algn="ctr">
                      <a:solidFill>
                        <a:schemeClr val="tx1"/>
                      </a:solidFill>
                      <a:prstDash val="solid"/>
                      <a:round/>
                      <a:headEnd type="none" w="med" len="med"/>
                      <a:tailEnd type="none" w="med" len="med"/>
                    </a:lnB>
                    <a:solidFill>
                      <a:schemeClr val="accent6">
                        <a:lumMod val="20000"/>
                        <a:lumOff val="80000"/>
                      </a:schemeClr>
                    </a:solidFill>
                  </a:tcPr>
                </a:tc>
              </a:tr>
              <a:tr h="626692">
                <a:tc>
                  <a:txBody>
                    <a:bodyPr/>
                    <a:lstStyle/>
                    <a:p>
                      <a:pPr algn="ctr" fontAlgn="b"/>
                      <a:r>
                        <a:rPr lang="es-MX" sz="2000" b="1" u="none" strike="noStrike" dirty="0">
                          <a:effectLst/>
                          <a:latin typeface="Georgia" panose="02040502050405020303" pitchFamily="18" charset="0"/>
                        </a:rPr>
                        <a:t>2012</a:t>
                      </a:r>
                      <a:endParaRPr lang="es-MX" sz="2000" b="1" i="0" u="none" strike="noStrike" dirty="0">
                        <a:solidFill>
                          <a:srgbClr val="000000"/>
                        </a:solidFill>
                        <a:effectLst/>
                        <a:latin typeface="Georgia" panose="02040502050405020303" pitchFamily="18" charset="0"/>
                      </a:endParaRPr>
                    </a:p>
                  </a:txBody>
                  <a:tcPr marL="7620" marR="7620" marT="7620" marB="0" anchor="ctr">
                    <a:solidFill>
                      <a:schemeClr val="accent6">
                        <a:lumMod val="40000"/>
                        <a:lumOff val="60000"/>
                      </a:schemeClr>
                    </a:solidFill>
                  </a:tcPr>
                </a:tc>
                <a:tc>
                  <a:txBody>
                    <a:bodyPr/>
                    <a:lstStyle/>
                    <a:p>
                      <a:pPr algn="ctr" fontAlgn="b"/>
                      <a:r>
                        <a:rPr lang="es-MX" sz="2000" u="none" strike="noStrike" dirty="0">
                          <a:effectLst/>
                          <a:latin typeface="Georgia" panose="02040502050405020303" pitchFamily="18" charset="0"/>
                        </a:rPr>
                        <a:t>30.1</a:t>
                      </a:r>
                      <a:endParaRPr lang="es-MX" sz="2000" b="0" i="0" u="none" strike="noStrike" dirty="0">
                        <a:solidFill>
                          <a:srgbClr val="000000"/>
                        </a:solidFill>
                        <a:effectLst/>
                        <a:latin typeface="Georgia" panose="02040502050405020303" pitchFamily="18" charset="0"/>
                      </a:endParaRPr>
                    </a:p>
                  </a:txBody>
                  <a:tcPr marL="7620" marR="7620" marT="7620" marB="0" anchor="ctr">
                    <a:lnT w="28575"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b"/>
                      <a:r>
                        <a:rPr lang="es-MX" sz="2000" u="none" strike="noStrike" dirty="0">
                          <a:effectLst/>
                          <a:latin typeface="Georgia" panose="02040502050405020303" pitchFamily="18" charset="0"/>
                        </a:rPr>
                        <a:t>39.1</a:t>
                      </a:r>
                      <a:endParaRPr lang="es-MX" sz="2000" b="0" i="0" u="none" strike="noStrike" dirty="0">
                        <a:solidFill>
                          <a:srgbClr val="000000"/>
                        </a:solidFill>
                        <a:effectLst/>
                        <a:latin typeface="Georgia" panose="02040502050405020303" pitchFamily="18" charset="0"/>
                      </a:endParaRPr>
                    </a:p>
                  </a:txBody>
                  <a:tcPr marL="7620" marR="7620" marT="7620" marB="0" anchor="ctr">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b"/>
                      <a:r>
                        <a:rPr lang="es-MX" sz="2000" u="none" strike="noStrike" dirty="0" smtClean="0">
                          <a:effectLst/>
                          <a:latin typeface="Georgia" panose="02040502050405020303" pitchFamily="18" charset="0"/>
                        </a:rPr>
                        <a:t>19.2</a:t>
                      </a:r>
                      <a:endParaRPr lang="es-MX" sz="2000" b="0"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solidFill>
                      <a:schemeClr val="accent6">
                        <a:lumMod val="40000"/>
                        <a:lumOff val="60000"/>
                      </a:schemeClr>
                    </a:solidFill>
                  </a:tcPr>
                </a:tc>
                <a:tc>
                  <a:txBody>
                    <a:bodyPr/>
                    <a:lstStyle/>
                    <a:p>
                      <a:pPr algn="ctr" fontAlgn="b"/>
                      <a:r>
                        <a:rPr lang="es-MX" sz="2000" u="none" strike="noStrike" dirty="0">
                          <a:effectLst/>
                          <a:latin typeface="Georgia" panose="02040502050405020303" pitchFamily="18" charset="0"/>
                        </a:rPr>
                        <a:t>11.6</a:t>
                      </a:r>
                      <a:endParaRPr lang="es-MX" sz="2000" b="0" i="0" u="none" strike="noStrike" dirty="0">
                        <a:solidFill>
                          <a:srgbClr val="000000"/>
                        </a:solidFill>
                        <a:effectLst/>
                        <a:latin typeface="Georgia" panose="02040502050405020303" pitchFamily="18" charset="0"/>
                      </a:endParaRPr>
                    </a:p>
                  </a:txBody>
                  <a:tcPr marL="7620" marR="7620" marT="7620" marB="0" anchor="ctr">
                    <a:lnT w="28575" cap="flat" cmpd="sng" algn="ctr">
                      <a:solidFill>
                        <a:schemeClr val="tx1"/>
                      </a:solidFill>
                      <a:prstDash val="solid"/>
                      <a:round/>
                      <a:headEnd type="none" w="med" len="med"/>
                      <a:tailEnd type="none" w="med" len="med"/>
                    </a:lnT>
                    <a:solidFill>
                      <a:schemeClr val="accent6">
                        <a:lumMod val="40000"/>
                        <a:lumOff val="60000"/>
                      </a:schemeClr>
                    </a:solidFill>
                  </a:tcPr>
                </a:tc>
              </a:tr>
              <a:tr h="598206">
                <a:tc>
                  <a:txBody>
                    <a:bodyPr/>
                    <a:lstStyle/>
                    <a:p>
                      <a:pPr algn="ctr" fontAlgn="b"/>
                      <a:endParaRPr lang="es-MX" sz="2000" b="1" i="0" u="none" strike="noStrike" dirty="0">
                        <a:solidFill>
                          <a:srgbClr val="000000"/>
                        </a:solidFill>
                        <a:effectLst/>
                        <a:latin typeface="Georgia" panose="02040502050405020303" pitchFamily="18" charset="0"/>
                      </a:endParaRPr>
                    </a:p>
                  </a:txBody>
                  <a:tcPr marL="7620" marR="7620" marT="7620" marB="0" anchor="ctr">
                    <a:solidFill>
                      <a:schemeClr val="accent6">
                        <a:lumMod val="60000"/>
                        <a:lumOff val="40000"/>
                      </a:schemeClr>
                    </a:solidFill>
                  </a:tcPr>
                </a:tc>
                <a:tc gridSpan="2">
                  <a:txBody>
                    <a:bodyPr/>
                    <a:lstStyle/>
                    <a:p>
                      <a:pPr algn="ctr" fontAlgn="b"/>
                      <a:r>
                        <a:rPr lang="es-MX" sz="2000" b="1" i="0" u="none" strike="noStrike" dirty="0" smtClean="0">
                          <a:solidFill>
                            <a:srgbClr val="000000"/>
                          </a:solidFill>
                          <a:effectLst/>
                          <a:latin typeface="Georgia" panose="02040502050405020303" pitchFamily="18" charset="0"/>
                        </a:rPr>
                        <a:t>69.2</a:t>
                      </a:r>
                      <a:endParaRPr lang="es-MX" sz="2000" b="1" i="0" u="none" strike="noStrike" dirty="0">
                        <a:solidFill>
                          <a:srgbClr val="000000"/>
                        </a:solidFill>
                        <a:effectLst/>
                        <a:latin typeface="Georgia" panose="02040502050405020303" pitchFamily="18" charset="0"/>
                      </a:endParaRPr>
                    </a:p>
                  </a:txBody>
                  <a:tcPr marL="7620" marR="7620" marT="7620" marB="0" anchor="ctr">
                    <a:lnR w="76200" cap="flat" cmpd="sng" algn="ctr">
                      <a:solidFill>
                        <a:schemeClr val="tx1"/>
                      </a:solidFill>
                      <a:prstDash val="solid"/>
                      <a:round/>
                      <a:headEnd type="none" w="med" len="med"/>
                      <a:tailEnd type="none" w="med" len="med"/>
                    </a:lnR>
                    <a:solidFill>
                      <a:schemeClr val="accent6">
                        <a:lumMod val="60000"/>
                        <a:lumOff val="40000"/>
                      </a:schemeClr>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solidFill>
                      <a:schemeClr val="accent2">
                        <a:lumMod val="40000"/>
                        <a:lumOff val="60000"/>
                      </a:schemeClr>
                    </a:solidFill>
                  </a:tcPr>
                </a:tc>
                <a:tc gridSpan="2">
                  <a:txBody>
                    <a:bodyPr/>
                    <a:lstStyle/>
                    <a:p>
                      <a:pPr algn="ctr" fontAlgn="b"/>
                      <a:r>
                        <a:rPr lang="es-MX" sz="2000" b="1" i="0" u="none" strike="noStrike" dirty="0" smtClean="0">
                          <a:solidFill>
                            <a:srgbClr val="000000"/>
                          </a:solidFill>
                          <a:effectLst/>
                          <a:latin typeface="Georgia" panose="02040502050405020303" pitchFamily="18" charset="0"/>
                        </a:rPr>
                        <a:t>30.8</a:t>
                      </a:r>
                      <a:endParaRPr lang="es-MX" sz="2000" b="1"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solidFill>
                      <a:schemeClr val="accent2">
                        <a:lumMod val="40000"/>
                        <a:lumOff val="60000"/>
                      </a:schemeClr>
                    </a:solidFill>
                  </a:tcPr>
                </a:tc>
              </a:tr>
              <a:tr h="569720">
                <a:tc>
                  <a:txBody>
                    <a:bodyPr/>
                    <a:lstStyle/>
                    <a:p>
                      <a:pPr algn="ctr" fontAlgn="b"/>
                      <a:r>
                        <a:rPr lang="es-MX" sz="2000" b="1" u="none" strike="noStrike" dirty="0">
                          <a:effectLst/>
                          <a:latin typeface="Georgia" panose="02040502050405020303" pitchFamily="18" charset="0"/>
                        </a:rPr>
                        <a:t>2013</a:t>
                      </a:r>
                      <a:endParaRPr lang="es-MX" sz="2000" b="1" i="0" u="none" strike="noStrike" dirty="0">
                        <a:solidFill>
                          <a:srgbClr val="000000"/>
                        </a:solidFill>
                        <a:effectLst/>
                        <a:latin typeface="Georgia" panose="02040502050405020303" pitchFamily="18" charset="0"/>
                      </a:endParaRPr>
                    </a:p>
                  </a:txBody>
                  <a:tcPr marL="7620" marR="7620" marT="7620" marB="0" anchor="ctr">
                    <a:solidFill>
                      <a:schemeClr val="accent6">
                        <a:lumMod val="40000"/>
                        <a:lumOff val="60000"/>
                      </a:schemeClr>
                    </a:solidFill>
                  </a:tcPr>
                </a:tc>
                <a:tc>
                  <a:txBody>
                    <a:bodyPr/>
                    <a:lstStyle/>
                    <a:p>
                      <a:pPr algn="ctr" fontAlgn="b"/>
                      <a:r>
                        <a:rPr lang="es-MX" sz="2000" u="none" strike="noStrike" dirty="0">
                          <a:effectLst/>
                          <a:latin typeface="Georgia" panose="02040502050405020303" pitchFamily="18" charset="0"/>
                        </a:rPr>
                        <a:t>28.3</a:t>
                      </a:r>
                      <a:endParaRPr lang="es-MX" sz="2000" b="0" i="0" u="none" strike="noStrike" dirty="0">
                        <a:solidFill>
                          <a:srgbClr val="000000"/>
                        </a:solidFill>
                        <a:effectLst/>
                        <a:latin typeface="Georgia" panose="02040502050405020303" pitchFamily="18" charset="0"/>
                      </a:endParaRPr>
                    </a:p>
                  </a:txBody>
                  <a:tcPr marL="7620" marR="7620" marT="7620" marB="0" anchor="ctr">
                    <a:solidFill>
                      <a:schemeClr val="accent6">
                        <a:lumMod val="40000"/>
                        <a:lumOff val="60000"/>
                      </a:schemeClr>
                    </a:solidFill>
                  </a:tcPr>
                </a:tc>
                <a:tc>
                  <a:txBody>
                    <a:bodyPr/>
                    <a:lstStyle/>
                    <a:p>
                      <a:pPr algn="ctr" fontAlgn="b"/>
                      <a:r>
                        <a:rPr lang="es-MX" sz="2000" u="none" strike="noStrike" dirty="0">
                          <a:effectLst/>
                          <a:latin typeface="Georgia" panose="02040502050405020303" pitchFamily="18" charset="0"/>
                        </a:rPr>
                        <a:t>35.4</a:t>
                      </a:r>
                      <a:endParaRPr lang="es-MX" sz="2000" b="0" i="0" u="none" strike="noStrike" dirty="0">
                        <a:solidFill>
                          <a:srgbClr val="000000"/>
                        </a:solidFill>
                        <a:effectLst/>
                        <a:latin typeface="Georgia" panose="02040502050405020303" pitchFamily="18" charset="0"/>
                      </a:endParaRPr>
                    </a:p>
                  </a:txBody>
                  <a:tcPr marL="7620" marR="7620" marT="7620" marB="0" anchor="ctr">
                    <a:lnR w="762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s-MX" sz="2000" u="none" strike="noStrike" dirty="0">
                          <a:effectLst/>
                          <a:latin typeface="Georgia" panose="02040502050405020303" pitchFamily="18" charset="0"/>
                        </a:rPr>
                        <a:t>20.2</a:t>
                      </a:r>
                      <a:endParaRPr lang="es-MX" sz="2000" b="0"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s-MX" sz="2000" u="none" strike="noStrike" dirty="0">
                          <a:effectLst/>
                          <a:latin typeface="Georgia" panose="02040502050405020303" pitchFamily="18" charset="0"/>
                        </a:rPr>
                        <a:t>16.1</a:t>
                      </a:r>
                      <a:endParaRPr lang="es-MX" sz="2000" b="0" i="0" u="none" strike="noStrike" dirty="0">
                        <a:solidFill>
                          <a:srgbClr val="000000"/>
                        </a:solidFill>
                        <a:effectLst/>
                        <a:latin typeface="Georgia" panose="02040502050405020303" pitchFamily="18" charset="0"/>
                      </a:endParaRPr>
                    </a:p>
                  </a:txBody>
                  <a:tcPr marL="7620" marR="7620" marT="7620" marB="0" anchor="ctr">
                    <a:solidFill>
                      <a:schemeClr val="accent6">
                        <a:lumMod val="40000"/>
                        <a:lumOff val="60000"/>
                      </a:schemeClr>
                    </a:solidFill>
                  </a:tcPr>
                </a:tc>
              </a:tr>
              <a:tr h="640934">
                <a:tc>
                  <a:txBody>
                    <a:bodyPr/>
                    <a:lstStyle/>
                    <a:p>
                      <a:pPr algn="ctr" fontAlgn="b"/>
                      <a:endParaRPr lang="es-MX" sz="2000" b="1" i="0" u="none" strike="noStrike" dirty="0">
                        <a:solidFill>
                          <a:srgbClr val="000000"/>
                        </a:solidFill>
                        <a:effectLst/>
                        <a:latin typeface="Georgia" panose="02040502050405020303" pitchFamily="18" charset="0"/>
                      </a:endParaRPr>
                    </a:p>
                  </a:txBody>
                  <a:tcPr marL="7620" marR="7620" marT="7620" marB="0" anchor="ctr">
                    <a:solidFill>
                      <a:schemeClr val="accent6">
                        <a:lumMod val="60000"/>
                        <a:lumOff val="40000"/>
                      </a:schemeClr>
                    </a:solidFill>
                  </a:tcPr>
                </a:tc>
                <a:tc gridSpan="2">
                  <a:txBody>
                    <a:bodyPr/>
                    <a:lstStyle/>
                    <a:p>
                      <a:pPr algn="ctr" fontAlgn="b"/>
                      <a:r>
                        <a:rPr lang="es-MX" sz="2000" b="1" i="0" u="none" strike="noStrike" dirty="0" smtClean="0">
                          <a:solidFill>
                            <a:srgbClr val="000000"/>
                          </a:solidFill>
                          <a:effectLst/>
                          <a:latin typeface="Georgia" panose="02040502050405020303" pitchFamily="18" charset="0"/>
                        </a:rPr>
                        <a:t>63.7</a:t>
                      </a:r>
                      <a:endParaRPr lang="es-MX" sz="2000" b="1" i="0" u="none" strike="noStrike" dirty="0">
                        <a:solidFill>
                          <a:srgbClr val="000000"/>
                        </a:solidFill>
                        <a:effectLst/>
                        <a:latin typeface="Georgia" panose="02040502050405020303" pitchFamily="18" charset="0"/>
                      </a:endParaRPr>
                    </a:p>
                  </a:txBody>
                  <a:tcPr marL="7620" marR="7620" marT="7620" marB="0" anchor="ctr">
                    <a:lnR w="76200" cap="flat" cmpd="sng" algn="ctr">
                      <a:solidFill>
                        <a:schemeClr val="tx1"/>
                      </a:solidFill>
                      <a:prstDash val="solid"/>
                      <a:round/>
                      <a:headEnd type="none" w="med" len="med"/>
                      <a:tailEnd type="none" w="med" len="med"/>
                    </a:lnR>
                    <a:solidFill>
                      <a:schemeClr val="accent6">
                        <a:lumMod val="60000"/>
                        <a:lumOff val="40000"/>
                      </a:schemeClr>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solidFill>
                      <a:schemeClr val="accent2">
                        <a:lumMod val="40000"/>
                        <a:lumOff val="60000"/>
                      </a:schemeClr>
                    </a:solidFill>
                  </a:tcPr>
                </a:tc>
                <a:tc gridSpan="2">
                  <a:txBody>
                    <a:bodyPr/>
                    <a:lstStyle/>
                    <a:p>
                      <a:pPr algn="ctr" fontAlgn="b"/>
                      <a:r>
                        <a:rPr lang="es-MX" sz="2000" b="1" i="0" u="none" strike="noStrike" dirty="0" smtClean="0">
                          <a:solidFill>
                            <a:srgbClr val="000000"/>
                          </a:solidFill>
                          <a:effectLst/>
                          <a:latin typeface="Georgia" panose="02040502050405020303" pitchFamily="18" charset="0"/>
                        </a:rPr>
                        <a:t>36.3</a:t>
                      </a:r>
                      <a:endParaRPr lang="es-MX" sz="2000" b="1"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solidFill>
                      <a:schemeClr val="accent2">
                        <a:lumMod val="40000"/>
                        <a:lumOff val="60000"/>
                      </a:schemeClr>
                    </a:solidFill>
                  </a:tcPr>
                </a:tc>
              </a:tr>
              <a:tr h="598206">
                <a:tc>
                  <a:txBody>
                    <a:bodyPr/>
                    <a:lstStyle/>
                    <a:p>
                      <a:pPr algn="ctr" fontAlgn="b"/>
                      <a:r>
                        <a:rPr lang="es-MX" sz="2000" b="1" u="none" strike="noStrike" dirty="0">
                          <a:effectLst/>
                          <a:latin typeface="Georgia" panose="02040502050405020303" pitchFamily="18" charset="0"/>
                        </a:rPr>
                        <a:t>2014</a:t>
                      </a:r>
                      <a:endParaRPr lang="es-MX" sz="2000" b="1" i="0" u="none" strike="noStrike" dirty="0">
                        <a:solidFill>
                          <a:srgbClr val="000000"/>
                        </a:solidFill>
                        <a:effectLst/>
                        <a:latin typeface="Georgia" panose="02040502050405020303" pitchFamily="18" charset="0"/>
                      </a:endParaRPr>
                    </a:p>
                  </a:txBody>
                  <a:tcPr marL="7620" marR="7620" marT="7620" marB="0" anchor="ctr">
                    <a:solidFill>
                      <a:schemeClr val="accent6">
                        <a:lumMod val="40000"/>
                        <a:lumOff val="60000"/>
                      </a:schemeClr>
                    </a:solidFill>
                  </a:tcPr>
                </a:tc>
                <a:tc>
                  <a:txBody>
                    <a:bodyPr/>
                    <a:lstStyle/>
                    <a:p>
                      <a:pPr algn="ctr" fontAlgn="b"/>
                      <a:r>
                        <a:rPr lang="es-MX" sz="2000" u="none" strike="noStrike" dirty="0">
                          <a:effectLst/>
                          <a:latin typeface="Georgia" panose="02040502050405020303" pitchFamily="18" charset="0"/>
                        </a:rPr>
                        <a:t>26.6</a:t>
                      </a:r>
                      <a:endParaRPr lang="es-MX" sz="2000" b="0" i="0" u="none" strike="noStrike" dirty="0">
                        <a:solidFill>
                          <a:srgbClr val="000000"/>
                        </a:solidFill>
                        <a:effectLst/>
                        <a:latin typeface="Georgia" panose="02040502050405020303" pitchFamily="18" charset="0"/>
                      </a:endParaRPr>
                    </a:p>
                  </a:txBody>
                  <a:tcPr marL="7620" marR="7620" marT="7620" marB="0" anchor="ctr">
                    <a:solidFill>
                      <a:schemeClr val="accent6">
                        <a:lumMod val="40000"/>
                        <a:lumOff val="60000"/>
                      </a:schemeClr>
                    </a:solidFill>
                  </a:tcPr>
                </a:tc>
                <a:tc>
                  <a:txBody>
                    <a:bodyPr/>
                    <a:lstStyle/>
                    <a:p>
                      <a:pPr algn="ctr" fontAlgn="b"/>
                      <a:r>
                        <a:rPr lang="es-MX" sz="2000" u="none" strike="noStrike" dirty="0">
                          <a:effectLst/>
                          <a:latin typeface="Georgia" panose="02040502050405020303" pitchFamily="18" charset="0"/>
                        </a:rPr>
                        <a:t>34.1</a:t>
                      </a:r>
                      <a:endParaRPr lang="es-MX" sz="2000" b="0" i="0" u="none" strike="noStrike" dirty="0">
                        <a:solidFill>
                          <a:srgbClr val="000000"/>
                        </a:solidFill>
                        <a:effectLst/>
                        <a:latin typeface="Georgia" panose="02040502050405020303" pitchFamily="18" charset="0"/>
                      </a:endParaRPr>
                    </a:p>
                  </a:txBody>
                  <a:tcPr marL="7620" marR="7620" marT="7620" marB="0" anchor="ctr">
                    <a:lnR w="76200" cap="flat" cmpd="sng" algn="ctr">
                      <a:solidFill>
                        <a:schemeClr val="tx1"/>
                      </a:solidFill>
                      <a:prstDash val="solid"/>
                      <a:round/>
                      <a:headEnd type="none" w="med" len="med"/>
                      <a:tailEnd type="none" w="med" len="med"/>
                    </a:lnR>
                    <a:solidFill>
                      <a:schemeClr val="accent6">
                        <a:lumMod val="40000"/>
                        <a:lumOff val="60000"/>
                      </a:schemeClr>
                    </a:solidFill>
                  </a:tcPr>
                </a:tc>
                <a:tc>
                  <a:txBody>
                    <a:bodyPr/>
                    <a:lstStyle/>
                    <a:p>
                      <a:pPr algn="ctr" fontAlgn="b"/>
                      <a:r>
                        <a:rPr lang="es-MX" sz="2000" u="none" strike="noStrike" dirty="0">
                          <a:effectLst/>
                          <a:latin typeface="Georgia" panose="02040502050405020303" pitchFamily="18" charset="0"/>
                        </a:rPr>
                        <a:t>20.0</a:t>
                      </a:r>
                      <a:endParaRPr lang="es-MX" sz="2000" b="0"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solidFill>
                      <a:schemeClr val="accent6">
                        <a:lumMod val="40000"/>
                        <a:lumOff val="60000"/>
                      </a:schemeClr>
                    </a:solidFill>
                  </a:tcPr>
                </a:tc>
                <a:tc>
                  <a:txBody>
                    <a:bodyPr/>
                    <a:lstStyle/>
                    <a:p>
                      <a:pPr algn="ctr" fontAlgn="b"/>
                      <a:r>
                        <a:rPr lang="es-MX" sz="2400" b="1" u="none" strike="noStrike" dirty="0">
                          <a:effectLst/>
                          <a:latin typeface="Georgia" panose="02040502050405020303" pitchFamily="18" charset="0"/>
                        </a:rPr>
                        <a:t>19.4</a:t>
                      </a:r>
                      <a:endParaRPr lang="es-MX" sz="2400" b="1" i="0" u="none" strike="noStrike" dirty="0">
                        <a:solidFill>
                          <a:srgbClr val="000000"/>
                        </a:solidFill>
                        <a:effectLst/>
                        <a:latin typeface="Georgia" panose="02040502050405020303" pitchFamily="18" charset="0"/>
                      </a:endParaRPr>
                    </a:p>
                  </a:txBody>
                  <a:tcPr marL="7620" marR="7620" marT="7620" marB="0" anchor="ctr">
                    <a:solidFill>
                      <a:srgbClr val="92D050"/>
                    </a:solidFill>
                  </a:tcPr>
                </a:tc>
              </a:tr>
              <a:tr h="650903">
                <a:tc>
                  <a:txBody>
                    <a:bodyPr/>
                    <a:lstStyle/>
                    <a:p>
                      <a:pPr algn="ctr" fontAlgn="b"/>
                      <a:endParaRPr lang="es-MX" sz="2000" b="1" i="0" u="none" strike="noStrike" dirty="0">
                        <a:solidFill>
                          <a:srgbClr val="000000"/>
                        </a:solidFill>
                        <a:effectLst/>
                        <a:latin typeface="Georgia" panose="02040502050405020303" pitchFamily="18" charset="0"/>
                      </a:endParaRPr>
                    </a:p>
                  </a:txBody>
                  <a:tcPr marL="7620" marR="7620" marT="7620" marB="0" anchor="ctr">
                    <a:solidFill>
                      <a:schemeClr val="accent6">
                        <a:lumMod val="60000"/>
                        <a:lumOff val="40000"/>
                      </a:schemeClr>
                    </a:solidFill>
                  </a:tcPr>
                </a:tc>
                <a:tc gridSpan="2">
                  <a:txBody>
                    <a:bodyPr/>
                    <a:lstStyle/>
                    <a:p>
                      <a:pPr algn="ctr" fontAlgn="b"/>
                      <a:r>
                        <a:rPr lang="es-MX" sz="2000" b="1" i="0" u="none" strike="noStrike" dirty="0" smtClean="0">
                          <a:solidFill>
                            <a:srgbClr val="000000"/>
                          </a:solidFill>
                          <a:effectLst/>
                          <a:latin typeface="Georgia" panose="02040502050405020303" pitchFamily="18" charset="0"/>
                        </a:rPr>
                        <a:t>60.7</a:t>
                      </a:r>
                      <a:endParaRPr lang="es-MX" sz="2000" b="1" i="0" u="none" strike="noStrike" dirty="0">
                        <a:solidFill>
                          <a:srgbClr val="000000"/>
                        </a:solidFill>
                        <a:effectLst/>
                        <a:latin typeface="Georgia" panose="02040502050405020303" pitchFamily="18" charset="0"/>
                      </a:endParaRPr>
                    </a:p>
                  </a:txBody>
                  <a:tcPr marL="7620" marR="7620" marT="7620" marB="0" anchor="ctr">
                    <a:lnR w="76200" cap="flat" cmpd="sng" algn="ctr">
                      <a:solidFill>
                        <a:schemeClr val="tx1"/>
                      </a:solidFill>
                      <a:prstDash val="solid"/>
                      <a:round/>
                      <a:headEnd type="none" w="med" len="med"/>
                      <a:tailEnd type="none" w="med" len="med"/>
                    </a:lnR>
                    <a:solidFill>
                      <a:schemeClr val="accent6">
                        <a:lumMod val="60000"/>
                        <a:lumOff val="40000"/>
                      </a:schemeClr>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solidFill>
                      <a:schemeClr val="accent2">
                        <a:lumMod val="40000"/>
                        <a:lumOff val="60000"/>
                      </a:schemeClr>
                    </a:solidFill>
                  </a:tcPr>
                </a:tc>
                <a:tc gridSpan="2">
                  <a:txBody>
                    <a:bodyPr/>
                    <a:lstStyle/>
                    <a:p>
                      <a:pPr algn="ctr" fontAlgn="b"/>
                      <a:r>
                        <a:rPr lang="es-MX" sz="2000" b="1" i="0" u="none" strike="noStrike" dirty="0" smtClean="0">
                          <a:solidFill>
                            <a:srgbClr val="000000"/>
                          </a:solidFill>
                          <a:effectLst/>
                          <a:latin typeface="Georgia" panose="02040502050405020303" pitchFamily="18" charset="0"/>
                        </a:rPr>
                        <a:t>39.3</a:t>
                      </a:r>
                      <a:endParaRPr lang="es-MX" sz="2000" b="1" i="0" u="none" strike="noStrike" dirty="0">
                        <a:solidFill>
                          <a:srgbClr val="000000"/>
                        </a:solidFill>
                        <a:effectLst/>
                        <a:latin typeface="Georgia" panose="02040502050405020303" pitchFamily="18" charset="0"/>
                      </a:endParaRPr>
                    </a:p>
                  </a:txBody>
                  <a:tcPr marL="7620" marR="7620" marT="7620" marB="0" anchor="ctr">
                    <a:lnL w="76200" cap="flat" cmpd="sng" algn="ctr">
                      <a:solidFill>
                        <a:schemeClr val="tx1"/>
                      </a:solidFill>
                      <a:prstDash val="solid"/>
                      <a:round/>
                      <a:headEnd type="none" w="med" len="med"/>
                      <a:tailEnd type="none" w="med" len="med"/>
                    </a:lnL>
                    <a:solidFill>
                      <a:schemeClr val="accent6">
                        <a:lumMod val="60000"/>
                        <a:lumOff val="40000"/>
                      </a:schemeClr>
                    </a:solidFill>
                  </a:tcPr>
                </a:tc>
                <a:tc hMerge="1">
                  <a:txBody>
                    <a:bodyPr/>
                    <a:lstStyle/>
                    <a:p>
                      <a:pPr algn="r" fontAlgn="b"/>
                      <a:endParaRPr lang="es-MX" sz="2000" b="0" i="0" u="none" strike="noStrike" dirty="0">
                        <a:solidFill>
                          <a:srgbClr val="000000"/>
                        </a:solidFill>
                        <a:effectLst/>
                        <a:latin typeface="Georgia" panose="02040502050405020303" pitchFamily="18" charset="0"/>
                      </a:endParaRPr>
                    </a:p>
                  </a:txBody>
                  <a:tcPr marL="7620" marR="7620" marT="7620" marB="0" anchor="b">
                    <a:solidFill>
                      <a:schemeClr val="accent2">
                        <a:lumMod val="40000"/>
                        <a:lumOff val="60000"/>
                      </a:schemeClr>
                    </a:solidFill>
                  </a:tcPr>
                </a:tc>
              </a:tr>
            </a:tbl>
          </a:graphicData>
        </a:graphic>
      </p:graphicFrame>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42</a:t>
            </a:fld>
            <a:endParaRPr lang="es-ES" dirty="0"/>
          </a:p>
        </p:txBody>
      </p:sp>
    </p:spTree>
    <p:extLst>
      <p:ext uri="{BB962C8B-B14F-4D97-AF65-F5344CB8AC3E}">
        <p14:creationId xmlns:p14="http://schemas.microsoft.com/office/powerpoint/2010/main" val="4659134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12214954"/>
              </p:ext>
            </p:extLst>
          </p:nvPr>
        </p:nvGraphicFramePr>
        <p:xfrm>
          <a:off x="251520" y="1340768"/>
          <a:ext cx="8568952" cy="2510196"/>
        </p:xfrm>
        <a:graphic>
          <a:graphicData uri="http://schemas.openxmlformats.org/drawingml/2006/table">
            <a:tbl>
              <a:tblPr>
                <a:tableStyleId>{5C22544A-7EE6-4342-B048-85BDC9FD1C3A}</a:tableStyleId>
              </a:tblPr>
              <a:tblGrid>
                <a:gridCol w="1440160"/>
                <a:gridCol w="936104"/>
                <a:gridCol w="1368152"/>
                <a:gridCol w="864096"/>
                <a:gridCol w="936104"/>
                <a:gridCol w="993217"/>
                <a:gridCol w="1239031"/>
                <a:gridCol w="792088"/>
              </a:tblGrid>
              <a:tr h="355274">
                <a:tc rowSpan="3">
                  <a:txBody>
                    <a:bodyPr/>
                    <a:lstStyle/>
                    <a:p>
                      <a:pPr algn="l" fontAlgn="b"/>
                      <a:endParaRPr lang="es-MX" sz="1200" b="0" i="0" u="none" strike="noStrike" dirty="0">
                        <a:solidFill>
                          <a:srgbClr val="000000"/>
                        </a:solidFill>
                        <a:effectLst/>
                        <a:latin typeface="Georgia" panose="02040502050405020303" pitchFamily="18"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7">
                  <a:txBody>
                    <a:bodyPr/>
                    <a:lstStyle/>
                    <a:p>
                      <a:pPr algn="ctr" fontAlgn="b"/>
                      <a:r>
                        <a:rPr lang="es-MX" sz="2000" b="1" u="none" strike="noStrike" dirty="0" smtClean="0">
                          <a:effectLst/>
                          <a:latin typeface="Georgia" panose="02040502050405020303" pitchFamily="18" charset="0"/>
                        </a:rPr>
                        <a:t>Comunicación</a:t>
                      </a:r>
                      <a:endParaRPr lang="es-MX" sz="2000" b="1"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20790">
                <a:tc vMerge="1">
                  <a:txBody>
                    <a:bodyPr/>
                    <a:lstStyle/>
                    <a:p>
                      <a:pPr algn="l" fontAlgn="b"/>
                      <a:endParaRPr lang="es-MX" sz="1200" b="0" i="0" u="none" strike="noStrike">
                        <a:solidFill>
                          <a:srgbClr val="000000"/>
                        </a:solidFill>
                        <a:effectLst/>
                        <a:latin typeface="Georgia" panose="02040502050405020303" pitchFamily="18"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fontAlgn="b"/>
                      <a:r>
                        <a:rPr lang="es-MX" sz="1400" b="1" u="none" strike="noStrike" dirty="0">
                          <a:effectLst/>
                          <a:latin typeface="Georgia" panose="02040502050405020303" pitchFamily="18" charset="0"/>
                        </a:rPr>
                        <a:t>Tipo de Texto </a:t>
                      </a:r>
                      <a:endParaRPr lang="es-MX" sz="1400" b="1"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w="76200" cap="flat" cmpd="sng" algn="ctr">
                      <a:solidFill>
                        <a:srgbClr val="FF000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gridSpan="3">
                  <a:txBody>
                    <a:bodyPr/>
                    <a:lstStyle/>
                    <a:p>
                      <a:pPr algn="ctr" fontAlgn="b"/>
                      <a:r>
                        <a:rPr lang="es-MX" sz="1400" b="1" u="none" strike="noStrike" dirty="0">
                          <a:effectLst/>
                          <a:latin typeface="Georgia" panose="02040502050405020303" pitchFamily="18" charset="0"/>
                        </a:rPr>
                        <a:t>Procesos a Evaluar</a:t>
                      </a:r>
                      <a:endParaRPr lang="es-MX" sz="1400" b="1" i="0" u="none" strike="noStrike" dirty="0">
                        <a:solidFill>
                          <a:srgbClr val="000000"/>
                        </a:solidFill>
                        <a:effectLst/>
                        <a:latin typeface="Georgia" panose="02040502050405020303" pitchFamily="18" charset="0"/>
                      </a:endParaRPr>
                    </a:p>
                  </a:txBody>
                  <a:tcPr marL="9525" marR="9525" marT="9525" marB="0" anchor="b">
                    <a:lnL w="76200" cap="flat" cmpd="sng" algn="ctr">
                      <a:solidFill>
                        <a:srgbClr val="FF0000"/>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s-MX"/>
                    </a:p>
                  </a:txBody>
                  <a:tcPr/>
                </a:tc>
                <a:tc hMerge="1">
                  <a:txBody>
                    <a:bodyPr/>
                    <a:lstStyle/>
                    <a:p>
                      <a:endParaRPr lang="es-MX"/>
                    </a:p>
                  </a:txBody>
                  <a:tcPr/>
                </a:tc>
              </a:tr>
              <a:tr h="360040">
                <a:tc vMerge="1">
                  <a:txBody>
                    <a:bodyPr/>
                    <a:lstStyle/>
                    <a:p>
                      <a:pPr algn="ctr" fontAlgn="b"/>
                      <a:endParaRPr lang="es-MX" sz="1200" b="0" i="0" u="none" strike="noStrike" dirty="0">
                        <a:solidFill>
                          <a:srgbClr val="000000"/>
                        </a:solidFill>
                        <a:effectLst/>
                        <a:latin typeface="Georgia" panose="02040502050405020303" pitchFamily="18"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200" b="1" u="none" strike="noStrike" dirty="0" smtClean="0">
                          <a:effectLst/>
                          <a:latin typeface="Georgia" panose="02040502050405020303" pitchFamily="18" charset="0"/>
                        </a:rPr>
                        <a:t>Apelativo</a:t>
                      </a:r>
                      <a:endParaRPr lang="es-MX" sz="1200" b="1"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1" u="none" strike="noStrike" dirty="0" smtClean="0">
                          <a:effectLst/>
                          <a:latin typeface="Georgia" panose="02040502050405020303" pitchFamily="18" charset="0"/>
                        </a:rPr>
                        <a:t>Argumentativo</a:t>
                      </a:r>
                      <a:endParaRPr lang="es-MX" sz="1200" b="1"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1" u="none" strike="noStrike" dirty="0" smtClean="0">
                          <a:effectLst/>
                          <a:latin typeface="Georgia" panose="02040502050405020303" pitchFamily="18" charset="0"/>
                        </a:rPr>
                        <a:t>Narrativo</a:t>
                      </a:r>
                      <a:endParaRPr lang="es-MX" sz="1200" b="1"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1" u="none" strike="noStrike" dirty="0" smtClean="0">
                          <a:effectLst/>
                          <a:latin typeface="Georgia" panose="02040502050405020303" pitchFamily="18" charset="0"/>
                        </a:rPr>
                        <a:t>Expositivo</a:t>
                      </a:r>
                    </a:p>
                  </a:txBody>
                  <a:tcPr marL="9525" marR="9525" marT="9525" marB="0" anchor="b">
                    <a:lnL w="12700" cap="flat" cmpd="sng" algn="ctr">
                      <a:solidFill>
                        <a:schemeClr val="tx1"/>
                      </a:solidFill>
                      <a:prstDash val="solid"/>
                      <a:round/>
                      <a:headEnd type="none" w="med" len="med"/>
                      <a:tailEnd type="none" w="med" len="med"/>
                    </a:lnL>
                    <a:lnR w="76200" cap="flat" cmpd="sng" algn="ctr">
                      <a:solidFill>
                        <a:srgbClr val="FF000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1" u="none" strike="noStrike" dirty="0" smtClean="0">
                          <a:effectLst/>
                          <a:latin typeface="Georgia" panose="02040502050405020303" pitchFamily="18" charset="0"/>
                        </a:rPr>
                        <a:t>Extracción</a:t>
                      </a:r>
                    </a:p>
                  </a:txBody>
                  <a:tcPr marL="9525" marR="9525" marT="9525" marB="0" anchor="b">
                    <a:lnL w="76200" cap="flat" cmpd="sng" algn="ctr">
                      <a:solidFill>
                        <a:srgbClr val="FF000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1" u="none" strike="noStrike" dirty="0" smtClean="0">
                          <a:effectLst/>
                          <a:latin typeface="Georgia" panose="02040502050405020303" pitchFamily="18" charset="0"/>
                        </a:rPr>
                        <a:t>Interpretación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1" u="none" strike="noStrike" dirty="0" smtClean="0">
                          <a:effectLst/>
                          <a:latin typeface="Georgia" panose="02040502050405020303" pitchFamily="18" charset="0"/>
                        </a:rPr>
                        <a:t>Reflexión</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48072">
                <a:tc>
                  <a:txBody>
                    <a:bodyPr/>
                    <a:lstStyle/>
                    <a:p>
                      <a:pPr algn="ctr" fontAlgn="b"/>
                      <a:r>
                        <a:rPr lang="es-MX" sz="1200" b="1" u="none" strike="noStrike" dirty="0" smtClean="0">
                          <a:effectLst/>
                          <a:latin typeface="Georgia" panose="02040502050405020303" pitchFamily="18" charset="0"/>
                        </a:rPr>
                        <a:t>NACIONAL 2013</a:t>
                      </a:r>
                    </a:p>
                    <a:p>
                      <a:pPr algn="ctr" fontAlgn="b"/>
                      <a:r>
                        <a:rPr lang="es-MX" sz="1200" b="1" u="none" strike="noStrike" dirty="0" smtClean="0">
                          <a:effectLst/>
                          <a:latin typeface="Georgia" panose="02040502050405020303" pitchFamily="18" charset="0"/>
                        </a:rPr>
                        <a:t> (% </a:t>
                      </a:r>
                      <a:r>
                        <a:rPr lang="es-MX" sz="1200" b="1" u="none" strike="noStrike" dirty="0">
                          <a:effectLst/>
                          <a:latin typeface="Georgia" panose="02040502050405020303" pitchFamily="18" charset="0"/>
                        </a:rPr>
                        <a:t>de </a:t>
                      </a:r>
                      <a:r>
                        <a:rPr lang="es-MX" sz="1200" b="1" u="none" strike="noStrike" dirty="0" smtClean="0">
                          <a:effectLst/>
                          <a:latin typeface="Georgia" panose="02040502050405020303" pitchFamily="18" charset="0"/>
                        </a:rPr>
                        <a:t>respuestas </a:t>
                      </a:r>
                      <a:r>
                        <a:rPr lang="es-MX" sz="1200" b="1" u="none" strike="noStrike" dirty="0">
                          <a:effectLst/>
                          <a:latin typeface="Georgia" panose="02040502050405020303" pitchFamily="18" charset="0"/>
                        </a:rPr>
                        <a:t>c</a:t>
                      </a:r>
                      <a:r>
                        <a:rPr lang="es-MX" sz="1200" b="1" u="none" strike="noStrike" dirty="0" smtClean="0">
                          <a:effectLst/>
                          <a:latin typeface="Georgia" panose="02040502050405020303" pitchFamily="18" charset="0"/>
                        </a:rPr>
                        <a:t>orrectas</a:t>
                      </a:r>
                      <a:r>
                        <a:rPr lang="es-MX" sz="1200" b="1" u="none" strike="noStrike" dirty="0">
                          <a:effectLst/>
                          <a:latin typeface="Georgia" panose="02040502050405020303" pitchFamily="18" charset="0"/>
                        </a:rPr>
                        <a:t>)</a:t>
                      </a:r>
                      <a:endParaRPr lang="es-MX" sz="1200" b="1" i="0" u="none" strike="noStrike" dirty="0">
                        <a:solidFill>
                          <a:srgbClr val="000000"/>
                        </a:solidFill>
                        <a:effectLst/>
                        <a:latin typeface="Georgia" panose="02040502050405020303" pitchFamily="18"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800" u="none" strike="noStrike" dirty="0" smtClean="0">
                          <a:effectLst/>
                          <a:latin typeface="Georgia" panose="02040502050405020303" pitchFamily="18" charset="0"/>
                        </a:rPr>
                        <a:t>68.1</a:t>
                      </a:r>
                      <a:endParaRPr lang="es-MX" sz="1800" b="0" i="0" u="none" strike="noStrike" dirty="0">
                        <a:solidFill>
                          <a:srgbClr val="000000"/>
                        </a:solidFill>
                        <a:effectLst/>
                        <a:latin typeface="Georgia" panose="020405020504050203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800" u="none" strike="noStrike" dirty="0" smtClean="0">
                          <a:effectLst/>
                          <a:latin typeface="Georgia" panose="02040502050405020303" pitchFamily="18" charset="0"/>
                        </a:rPr>
                        <a:t>58.2</a:t>
                      </a:r>
                      <a:endParaRPr lang="es-MX" sz="1800" b="0" i="0" u="none" strike="noStrike" dirty="0">
                        <a:solidFill>
                          <a:srgbClr val="000000"/>
                        </a:solidFill>
                        <a:effectLst/>
                        <a:latin typeface="Georgia" panose="020405020504050203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800" u="none" strike="noStrike" dirty="0" smtClean="0">
                          <a:effectLst/>
                          <a:latin typeface="Georgia" panose="02040502050405020303" pitchFamily="18" charset="0"/>
                        </a:rPr>
                        <a:t>58.9</a:t>
                      </a:r>
                      <a:endParaRPr lang="es-MX" sz="1800" b="0" i="0" u="none" strike="noStrike" dirty="0">
                        <a:solidFill>
                          <a:srgbClr val="000000"/>
                        </a:solidFill>
                        <a:effectLst/>
                        <a:latin typeface="Georgia" panose="020405020504050203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800" u="none" strike="noStrike" dirty="0" smtClean="0">
                          <a:effectLst/>
                          <a:latin typeface="Georgia" panose="02040502050405020303" pitchFamily="18" charset="0"/>
                        </a:rPr>
                        <a:t>56.3</a:t>
                      </a:r>
                      <a:endParaRPr lang="es-MX" sz="1800" b="0" i="0" u="none" strike="noStrike" dirty="0">
                        <a:solidFill>
                          <a:srgbClr val="000000"/>
                        </a:solidFill>
                        <a:effectLst/>
                        <a:latin typeface="Georgia" panose="02040502050405020303" pitchFamily="18" charset="0"/>
                      </a:endParaRPr>
                    </a:p>
                  </a:txBody>
                  <a:tcPr marL="9525" marR="9525" marT="9525" marB="0" anchor="ctr">
                    <a:lnL w="12700" cap="flat" cmpd="sng" algn="ctr">
                      <a:solidFill>
                        <a:schemeClr val="tx1"/>
                      </a:solidFill>
                      <a:prstDash val="solid"/>
                      <a:round/>
                      <a:headEnd type="none" w="med" len="med"/>
                      <a:tailEnd type="none" w="med" len="med"/>
                    </a:lnL>
                    <a:lnR w="76200" cap="flat" cmpd="sng" algn="ctr">
                      <a:solidFill>
                        <a:srgbClr val="FF000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800" u="none" strike="noStrike" dirty="0" smtClean="0">
                          <a:effectLst/>
                          <a:latin typeface="Georgia" panose="02040502050405020303" pitchFamily="18" charset="0"/>
                        </a:rPr>
                        <a:t>62.5</a:t>
                      </a:r>
                      <a:endParaRPr lang="es-MX" sz="1800" b="0" i="0" u="none" strike="noStrike" dirty="0">
                        <a:solidFill>
                          <a:srgbClr val="000000"/>
                        </a:solidFill>
                        <a:effectLst/>
                        <a:latin typeface="Georgia" panose="02040502050405020303" pitchFamily="18" charset="0"/>
                      </a:endParaRPr>
                    </a:p>
                  </a:txBody>
                  <a:tcPr marL="9525" marR="9525" marT="9525" marB="0" anchor="ctr">
                    <a:lnL w="76200" cap="flat" cmpd="sng" algn="ctr">
                      <a:solidFill>
                        <a:srgbClr val="FF000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800" u="none" strike="noStrike" dirty="0" smtClean="0">
                          <a:effectLst/>
                          <a:latin typeface="Georgia" panose="02040502050405020303" pitchFamily="18" charset="0"/>
                        </a:rPr>
                        <a:t>59.7</a:t>
                      </a:r>
                      <a:endParaRPr lang="es-MX" sz="1800" b="0" i="0" u="none" strike="noStrike" dirty="0">
                        <a:solidFill>
                          <a:srgbClr val="000000"/>
                        </a:solidFill>
                        <a:effectLst/>
                        <a:latin typeface="Georgia" panose="020405020504050203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MX" sz="1800" u="none" strike="noStrike" dirty="0" smtClean="0">
                          <a:effectLst/>
                          <a:latin typeface="Georgia" panose="02040502050405020303" pitchFamily="18" charset="0"/>
                        </a:rPr>
                        <a:t>55.7</a:t>
                      </a:r>
                      <a:endParaRPr lang="es-MX" sz="1800" b="0" i="0" u="none" strike="noStrike" dirty="0">
                        <a:solidFill>
                          <a:srgbClr val="000000"/>
                        </a:solidFill>
                        <a:effectLst/>
                        <a:latin typeface="Georgia" panose="02040502050405020303" pitchFamily="18"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807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s-MX" sz="1200" b="1" u="none" strike="noStrike" dirty="0" smtClean="0">
                        <a:effectLst/>
                        <a:latin typeface="Georgia" panose="02040502050405020303" pitchFamily="18"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es-MX" sz="1200" b="1" u="none" strike="noStrike" dirty="0" smtClean="0">
                          <a:effectLst/>
                          <a:latin typeface="Georgia" panose="02040502050405020303" pitchFamily="18" charset="0"/>
                        </a:rPr>
                        <a:t>NACIONAL 2014</a:t>
                      </a:r>
                    </a:p>
                    <a:p>
                      <a:pPr marL="0" marR="0" indent="0" algn="ctr" defTabSz="914400" rtl="0" eaLnBrk="1" fontAlgn="b" latinLnBrk="0" hangingPunct="1">
                        <a:lnSpc>
                          <a:spcPct val="100000"/>
                        </a:lnSpc>
                        <a:spcBef>
                          <a:spcPts val="0"/>
                        </a:spcBef>
                        <a:spcAft>
                          <a:spcPts val="0"/>
                        </a:spcAft>
                        <a:buClrTx/>
                        <a:buSzTx/>
                        <a:buFontTx/>
                        <a:buNone/>
                        <a:tabLst/>
                        <a:defRPr/>
                      </a:pPr>
                      <a:r>
                        <a:rPr lang="es-MX" sz="1200" b="1" u="none" strike="noStrike" dirty="0" smtClean="0">
                          <a:effectLst/>
                          <a:latin typeface="Georgia" panose="02040502050405020303" pitchFamily="18" charset="0"/>
                        </a:rPr>
                        <a:t> (% de respuestas correctas)</a:t>
                      </a:r>
                      <a:endParaRPr lang="es-MX" sz="1200" b="1" i="0" u="none" strike="noStrike" dirty="0" smtClean="0">
                        <a:solidFill>
                          <a:srgbClr val="000000"/>
                        </a:solidFill>
                        <a:effectLst/>
                        <a:latin typeface="Georgia" panose="02040502050405020303" pitchFamily="18" charset="0"/>
                      </a:endParaRPr>
                    </a:p>
                    <a:p>
                      <a:pPr algn="ctr" fontAlgn="b"/>
                      <a:endParaRPr lang="es-MX" sz="1200" b="1" i="0" u="none" strike="noStrike" dirty="0">
                        <a:solidFill>
                          <a:srgbClr val="000000"/>
                        </a:solidFill>
                        <a:effectLst/>
                        <a:latin typeface="Georgia" panose="02040502050405020303" pitchFamily="18"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s-MX" sz="1800" u="none" strike="noStrike" kern="1200" dirty="0" smtClean="0">
                          <a:solidFill>
                            <a:schemeClr val="dk1"/>
                          </a:solidFill>
                          <a:effectLst/>
                          <a:latin typeface="Georgia" panose="02040502050405020303" pitchFamily="18" charset="0"/>
                          <a:ea typeface="+mn-ea"/>
                          <a:cs typeface="+mn-cs"/>
                        </a:rPr>
                        <a:t>66.3</a:t>
                      </a:r>
                      <a:endParaRPr lang="es-MX" sz="1800" u="none" strike="noStrike" kern="1200" dirty="0">
                        <a:solidFill>
                          <a:schemeClr val="dk1"/>
                        </a:solidFill>
                        <a:effectLst/>
                        <a:latin typeface="Georgia" panose="02040502050405020303"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s-MX" sz="1800" u="none" strike="noStrike" kern="1200" dirty="0" smtClean="0">
                          <a:solidFill>
                            <a:schemeClr val="dk1"/>
                          </a:solidFill>
                          <a:effectLst/>
                          <a:latin typeface="Georgia" panose="02040502050405020303" pitchFamily="18" charset="0"/>
                          <a:ea typeface="+mn-ea"/>
                          <a:cs typeface="+mn-cs"/>
                        </a:rPr>
                        <a:t>62.1</a:t>
                      </a:r>
                      <a:endParaRPr lang="es-MX" sz="1800" u="none" strike="noStrike" kern="1200" dirty="0">
                        <a:solidFill>
                          <a:schemeClr val="dk1"/>
                        </a:solidFill>
                        <a:effectLst/>
                        <a:latin typeface="Georgia" panose="02040502050405020303"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s-MX" sz="1800" u="none" strike="noStrike" kern="1200" dirty="0" smtClean="0">
                          <a:solidFill>
                            <a:schemeClr val="dk1"/>
                          </a:solidFill>
                          <a:effectLst/>
                          <a:latin typeface="Georgia" panose="02040502050405020303" pitchFamily="18" charset="0"/>
                          <a:ea typeface="+mn-ea"/>
                          <a:cs typeface="+mn-cs"/>
                        </a:rPr>
                        <a:t>57.0</a:t>
                      </a:r>
                      <a:endParaRPr lang="es-MX" sz="1800" u="none" strike="noStrike" kern="1200" dirty="0">
                        <a:solidFill>
                          <a:schemeClr val="dk1"/>
                        </a:solidFill>
                        <a:effectLst/>
                        <a:latin typeface="Georgia" panose="02040502050405020303"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algn="ctr" defTabSz="914400" rtl="0" eaLnBrk="1" fontAlgn="b" latinLnBrk="0" hangingPunct="1"/>
                      <a:r>
                        <a:rPr lang="es-MX" sz="1800" u="none" strike="noStrike" kern="1200" dirty="0" smtClean="0">
                          <a:solidFill>
                            <a:schemeClr val="dk1"/>
                          </a:solidFill>
                          <a:effectLst/>
                          <a:latin typeface="Georgia" panose="02040502050405020303" pitchFamily="18" charset="0"/>
                          <a:ea typeface="+mn-ea"/>
                          <a:cs typeface="+mn-cs"/>
                        </a:rPr>
                        <a:t>52.7</a:t>
                      </a:r>
                      <a:endParaRPr lang="es-MX" sz="1800" u="none" strike="noStrike" kern="1200" dirty="0">
                        <a:solidFill>
                          <a:schemeClr val="dk1"/>
                        </a:solidFill>
                        <a:effectLst/>
                        <a:latin typeface="Georgia" panose="02040502050405020303"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76200" cap="flat" cmpd="sng" algn="ctr">
                      <a:solidFill>
                        <a:srgbClr val="FF0000"/>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a:txBody>
                    <a:bodyPr/>
                    <a:lstStyle/>
                    <a:p>
                      <a:pPr marL="0" algn="ctr" defTabSz="914400" rtl="0" eaLnBrk="1" fontAlgn="b" latinLnBrk="0" hangingPunct="1"/>
                      <a:r>
                        <a:rPr lang="es-MX" sz="1800" u="none" strike="noStrike" kern="1200" dirty="0" smtClean="0">
                          <a:solidFill>
                            <a:schemeClr val="dk1"/>
                          </a:solidFill>
                          <a:effectLst/>
                          <a:latin typeface="Georgia" panose="02040502050405020303" pitchFamily="18" charset="0"/>
                          <a:ea typeface="+mn-ea"/>
                          <a:cs typeface="+mn-cs"/>
                        </a:rPr>
                        <a:t>53.3</a:t>
                      </a:r>
                      <a:endParaRPr lang="es-MX" sz="1800" u="none" strike="noStrike" kern="1200" dirty="0">
                        <a:solidFill>
                          <a:schemeClr val="dk1"/>
                        </a:solidFill>
                        <a:effectLst/>
                        <a:latin typeface="Georgia" panose="02040502050405020303" pitchFamily="18" charset="0"/>
                        <a:ea typeface="+mn-ea"/>
                        <a:cs typeface="+mn-cs"/>
                      </a:endParaRPr>
                    </a:p>
                  </a:txBody>
                  <a:tcPr marL="9525" marR="9525" marT="9525" marB="0" anchor="ctr">
                    <a:lnL w="76200" cap="flat" cmpd="sng" algn="ctr">
                      <a:solidFill>
                        <a:srgbClr val="FF000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a:txBody>
                    <a:bodyPr/>
                    <a:lstStyle/>
                    <a:p>
                      <a:pPr marL="0" algn="ctr" defTabSz="914400" rtl="0" eaLnBrk="1" fontAlgn="b" latinLnBrk="0" hangingPunct="1"/>
                      <a:r>
                        <a:rPr lang="es-MX" sz="1800" u="none" strike="noStrike" kern="1200" dirty="0" smtClean="0">
                          <a:solidFill>
                            <a:schemeClr val="dk1"/>
                          </a:solidFill>
                          <a:effectLst/>
                          <a:latin typeface="Georgia" panose="02040502050405020303" pitchFamily="18" charset="0"/>
                          <a:ea typeface="+mn-ea"/>
                          <a:cs typeface="+mn-cs"/>
                        </a:rPr>
                        <a:t>52.9</a:t>
                      </a:r>
                      <a:endParaRPr lang="es-MX" sz="1800" u="none" strike="noStrike" kern="1200" dirty="0">
                        <a:solidFill>
                          <a:schemeClr val="dk1"/>
                        </a:solidFill>
                        <a:effectLst/>
                        <a:latin typeface="Georgia" panose="02040502050405020303"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FFFF00"/>
                    </a:solidFill>
                  </a:tcPr>
                </a:tc>
                <a:tc>
                  <a:txBody>
                    <a:bodyPr/>
                    <a:lstStyle/>
                    <a:p>
                      <a:pPr marL="0" algn="ctr" defTabSz="914400" rtl="0" eaLnBrk="1" fontAlgn="b" latinLnBrk="0" hangingPunct="1"/>
                      <a:r>
                        <a:rPr lang="es-MX" sz="1800" u="none" strike="noStrike" kern="1200" dirty="0" smtClean="0">
                          <a:solidFill>
                            <a:schemeClr val="dk1"/>
                          </a:solidFill>
                          <a:effectLst/>
                          <a:latin typeface="Georgia" panose="02040502050405020303" pitchFamily="18" charset="0"/>
                          <a:ea typeface="+mn-ea"/>
                          <a:cs typeface="+mn-cs"/>
                        </a:rPr>
                        <a:t>56.1</a:t>
                      </a:r>
                      <a:endParaRPr lang="es-MX" sz="1800" u="none" strike="noStrike" kern="1200" dirty="0">
                        <a:solidFill>
                          <a:schemeClr val="dk1"/>
                        </a:solidFill>
                        <a:effectLst/>
                        <a:latin typeface="Georgia" panose="02040502050405020303"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92D050"/>
                    </a:solidFill>
                  </a:tcPr>
                </a:tc>
              </a:tr>
            </a:tbl>
          </a:graphicData>
        </a:graphic>
      </p:graphicFrame>
      <p:graphicFrame>
        <p:nvGraphicFramePr>
          <p:cNvPr id="8" name="5 Tabla"/>
          <p:cNvGraphicFramePr>
            <a:graphicFrameLocks noGrp="1"/>
          </p:cNvGraphicFramePr>
          <p:nvPr>
            <p:extLst>
              <p:ext uri="{D42A27DB-BD31-4B8C-83A1-F6EECF244321}">
                <p14:modId xmlns:p14="http://schemas.microsoft.com/office/powerpoint/2010/main" val="2614837100"/>
              </p:ext>
            </p:extLst>
          </p:nvPr>
        </p:nvGraphicFramePr>
        <p:xfrm>
          <a:off x="179512" y="4005064"/>
          <a:ext cx="8640961" cy="2272920"/>
        </p:xfrm>
        <a:graphic>
          <a:graphicData uri="http://schemas.openxmlformats.org/drawingml/2006/table">
            <a:tbl>
              <a:tblPr>
                <a:tableStyleId>{5C22544A-7EE6-4342-B048-85BDC9FD1C3A}</a:tableStyleId>
              </a:tblPr>
              <a:tblGrid>
                <a:gridCol w="1512168"/>
                <a:gridCol w="1080120"/>
                <a:gridCol w="1440160"/>
                <a:gridCol w="1842070"/>
                <a:gridCol w="1140161"/>
                <a:gridCol w="813141"/>
                <a:gridCol w="813141"/>
              </a:tblGrid>
              <a:tr h="294618">
                <a:tc rowSpan="3">
                  <a:txBody>
                    <a:bodyPr/>
                    <a:lstStyle/>
                    <a:p>
                      <a:pPr algn="ctr" fontAlgn="b"/>
                      <a:endParaRPr lang="es-MX" sz="1200" b="0" i="0" u="none" strike="noStrike" dirty="0">
                        <a:solidFill>
                          <a:srgbClr val="000000"/>
                        </a:solidFill>
                        <a:effectLst/>
                        <a:latin typeface="Georgia" panose="02040502050405020303" pitchFamily="18"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tc gridSpan="6">
                  <a:txBody>
                    <a:bodyPr/>
                    <a:lstStyle/>
                    <a:p>
                      <a:pPr algn="ctr" fontAlgn="b"/>
                      <a:r>
                        <a:rPr lang="es-MX" sz="2000" b="1" i="0" u="none" strike="noStrike" dirty="0" smtClean="0">
                          <a:solidFill>
                            <a:schemeClr val="dk1"/>
                          </a:solidFill>
                          <a:effectLst/>
                          <a:latin typeface="Georgia" panose="02040502050405020303" pitchFamily="18" charset="0"/>
                        </a:rPr>
                        <a:t>Matemáticas</a:t>
                      </a:r>
                      <a:endParaRPr lang="es-MX" sz="2000" b="1"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294618">
                <a:tc vMerge="1">
                  <a:txBody>
                    <a:bodyPr/>
                    <a:lstStyle/>
                    <a:p>
                      <a:pPr algn="ctr" fontAlgn="b"/>
                      <a:endParaRPr lang="es-MX" sz="1200" b="0" i="0" u="none" strike="noStrike">
                        <a:solidFill>
                          <a:srgbClr val="000000"/>
                        </a:solidFill>
                        <a:effectLst/>
                        <a:latin typeface="Georgia" panose="02040502050405020303" pitchFamily="18" charset="0"/>
                      </a:endParaRPr>
                    </a:p>
                  </a:txBody>
                  <a:tcPr marL="9525" marR="9525" marT="9525" marB="0" anchor="b"/>
                </a:tc>
                <a:tc gridSpan="3">
                  <a:txBody>
                    <a:bodyPr/>
                    <a:lstStyle/>
                    <a:p>
                      <a:pPr algn="ctr" fontAlgn="b"/>
                      <a:r>
                        <a:rPr lang="es-MX" sz="1400" b="1" u="none" strike="noStrike" dirty="0">
                          <a:effectLst/>
                          <a:latin typeface="Georgia" panose="02040502050405020303" pitchFamily="18" charset="0"/>
                        </a:rPr>
                        <a:t>Contenidos</a:t>
                      </a:r>
                      <a:endParaRPr lang="es-MX" sz="1400" b="1"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w="76200" cap="flat" cmpd="sng" algn="ctr">
                      <a:solidFill>
                        <a:srgbClr val="FF000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s-MX"/>
                    </a:p>
                  </a:txBody>
                  <a:tcPr/>
                </a:tc>
                <a:tc hMerge="1">
                  <a:txBody>
                    <a:bodyPr/>
                    <a:lstStyle/>
                    <a:p>
                      <a:endParaRPr lang="es-MX"/>
                    </a:p>
                  </a:txBody>
                  <a:tcPr/>
                </a:tc>
                <a:tc gridSpan="3">
                  <a:txBody>
                    <a:bodyPr/>
                    <a:lstStyle/>
                    <a:p>
                      <a:pPr algn="ctr" fontAlgn="b"/>
                      <a:r>
                        <a:rPr lang="es-MX" sz="1400" b="1" u="none" strike="noStrike" dirty="0">
                          <a:effectLst/>
                          <a:latin typeface="Georgia" panose="02040502050405020303" pitchFamily="18" charset="0"/>
                        </a:rPr>
                        <a:t>Procesos a Evaluar</a:t>
                      </a:r>
                      <a:endParaRPr lang="es-MX" sz="1400" b="1" i="0" u="none" strike="noStrike" dirty="0">
                        <a:solidFill>
                          <a:srgbClr val="000000"/>
                        </a:solidFill>
                        <a:effectLst/>
                        <a:latin typeface="Georgia" panose="02040502050405020303" pitchFamily="18" charset="0"/>
                      </a:endParaRPr>
                    </a:p>
                  </a:txBody>
                  <a:tcPr marL="9525" marR="9525" marT="9525" marB="0" anchor="b">
                    <a:lnL w="76200" cap="flat" cmpd="sng" algn="ctr">
                      <a:solidFill>
                        <a:srgbClr val="FF0000"/>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s-MX"/>
                    </a:p>
                  </a:txBody>
                  <a:tcPr/>
                </a:tc>
                <a:tc hMerge="1">
                  <a:txBody>
                    <a:bodyPr/>
                    <a:lstStyle/>
                    <a:p>
                      <a:endParaRPr lang="es-MX"/>
                    </a:p>
                  </a:txBody>
                  <a:tcPr/>
                </a:tc>
              </a:tr>
              <a:tr h="346868">
                <a:tc vMerge="1">
                  <a:txBody>
                    <a:bodyPr/>
                    <a:lstStyle/>
                    <a:p>
                      <a:pPr algn="l" fontAlgn="b"/>
                      <a:endParaRPr lang="es-MX" sz="1200" b="1" i="0" u="none" strike="noStrike" dirty="0">
                        <a:solidFill>
                          <a:srgbClr val="000000"/>
                        </a:solidFill>
                        <a:effectLst/>
                        <a:latin typeface="Georgia" panose="02040502050405020303" pitchFamily="18" charset="0"/>
                      </a:endParaRPr>
                    </a:p>
                  </a:txBody>
                  <a:tcPr marL="9525" marR="9525" marT="9525" marB="0" anchor="b"/>
                </a:tc>
                <a:tc>
                  <a:txBody>
                    <a:bodyPr/>
                    <a:lstStyle/>
                    <a:p>
                      <a:pPr algn="ctr" fontAlgn="b"/>
                      <a:r>
                        <a:rPr lang="es-MX" sz="1200" b="1" u="none" strike="noStrike" dirty="0" smtClean="0">
                          <a:effectLst/>
                          <a:latin typeface="Georgia" panose="02040502050405020303" pitchFamily="18" charset="0"/>
                        </a:rPr>
                        <a:t>Cantidad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1" u="none" strike="noStrike" dirty="0">
                          <a:effectLst/>
                          <a:latin typeface="Georgia" panose="02040502050405020303" pitchFamily="18" charset="0"/>
                        </a:rPr>
                        <a:t>Espacio y </a:t>
                      </a:r>
                      <a:r>
                        <a:rPr lang="es-MX" sz="1200" b="1" u="none" strike="noStrike" dirty="0" smtClean="0">
                          <a:effectLst/>
                          <a:latin typeface="Georgia" panose="02040502050405020303" pitchFamily="18" charset="0"/>
                        </a:rPr>
                        <a:t>Forma</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1" u="none" strike="noStrike" dirty="0">
                          <a:effectLst/>
                          <a:latin typeface="Georgia" panose="02040502050405020303" pitchFamily="18" charset="0"/>
                        </a:rPr>
                        <a:t>Cambios y </a:t>
                      </a:r>
                      <a:r>
                        <a:rPr lang="es-MX" sz="1200" b="1" u="none" strike="noStrike" dirty="0" smtClean="0">
                          <a:effectLst/>
                          <a:latin typeface="Georgia" panose="02040502050405020303" pitchFamily="18" charset="0"/>
                        </a:rPr>
                        <a:t>Relaciones</a:t>
                      </a:r>
                    </a:p>
                  </a:txBody>
                  <a:tcPr marL="9525" marR="9525" marT="9525" marB="0" anchor="b">
                    <a:lnL w="12700" cap="flat" cmpd="sng" algn="ctr">
                      <a:solidFill>
                        <a:schemeClr val="tx1"/>
                      </a:solidFill>
                      <a:prstDash val="solid"/>
                      <a:round/>
                      <a:headEnd type="none" w="med" len="med"/>
                      <a:tailEnd type="none" w="med" len="med"/>
                    </a:lnL>
                    <a:lnR w="76200" cap="flat" cmpd="sng" algn="ctr">
                      <a:solidFill>
                        <a:srgbClr val="FF000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1" u="none" strike="noStrike" dirty="0" smtClean="0">
                          <a:effectLst/>
                          <a:latin typeface="Georgia" panose="02040502050405020303" pitchFamily="18" charset="0"/>
                        </a:rPr>
                        <a:t>Reproducción</a:t>
                      </a:r>
                      <a:endParaRPr lang="es-MX" sz="1200" b="1" i="0" u="none" strike="noStrike" dirty="0">
                        <a:solidFill>
                          <a:srgbClr val="000000"/>
                        </a:solidFill>
                        <a:effectLst/>
                        <a:latin typeface="Georgia" panose="02040502050405020303" pitchFamily="18" charset="0"/>
                      </a:endParaRPr>
                    </a:p>
                  </a:txBody>
                  <a:tcPr marL="9525" marR="9525" marT="9525" marB="0" anchor="b">
                    <a:lnL w="76200" cap="flat" cmpd="sng" algn="ctr">
                      <a:solidFill>
                        <a:srgbClr val="FF000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1" u="none" strike="noStrike" dirty="0" smtClean="0">
                          <a:effectLst/>
                          <a:latin typeface="Georgia" panose="02040502050405020303" pitchFamily="18" charset="0"/>
                        </a:rPr>
                        <a:t>Conexión</a:t>
                      </a:r>
                      <a:endParaRPr lang="es-MX" sz="1200" b="1" i="0" u="none" strike="noStrike" dirty="0">
                        <a:solidFill>
                          <a:srgbClr val="000000"/>
                        </a:solidFill>
                        <a:effectLst/>
                        <a:latin typeface="Georgia" panose="02040502050405020303"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s-MX" sz="1200" b="1" u="none" strike="noStrike" dirty="0" smtClean="0">
                          <a:effectLst/>
                          <a:latin typeface="Georgia" panose="02040502050405020303" pitchFamily="18" charset="0"/>
                        </a:rPr>
                        <a:t>Reflexión</a:t>
                      </a: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76064">
                <a:tc>
                  <a:txBody>
                    <a:bodyPr/>
                    <a:lstStyle/>
                    <a:p>
                      <a:pPr algn="ctr" fontAlgn="b"/>
                      <a:r>
                        <a:rPr lang="es-MX" sz="1200" b="1" u="none" strike="noStrike" dirty="0" smtClean="0">
                          <a:effectLst/>
                          <a:latin typeface="Georgia" panose="02040502050405020303" pitchFamily="18" charset="0"/>
                        </a:rPr>
                        <a:t>NACIONAL 2013 (%  </a:t>
                      </a:r>
                      <a:r>
                        <a:rPr lang="es-MX" sz="1200" b="1" u="none" strike="noStrike" dirty="0">
                          <a:effectLst/>
                          <a:latin typeface="Georgia" panose="02040502050405020303" pitchFamily="18" charset="0"/>
                        </a:rPr>
                        <a:t>de </a:t>
                      </a:r>
                      <a:r>
                        <a:rPr lang="es-MX" sz="1200" b="1" u="none" strike="noStrike" dirty="0" smtClean="0">
                          <a:effectLst/>
                          <a:latin typeface="Georgia" panose="02040502050405020303" pitchFamily="18" charset="0"/>
                        </a:rPr>
                        <a:t>respuestas </a:t>
                      </a:r>
                      <a:r>
                        <a:rPr lang="es-MX" sz="1200" b="1" u="none" strike="noStrike" dirty="0">
                          <a:effectLst/>
                          <a:latin typeface="Georgia" panose="02040502050405020303" pitchFamily="18" charset="0"/>
                        </a:rPr>
                        <a:t>c</a:t>
                      </a:r>
                      <a:r>
                        <a:rPr lang="es-MX" sz="1200" b="1" u="none" strike="noStrike" dirty="0" smtClean="0">
                          <a:effectLst/>
                          <a:latin typeface="Georgia" panose="02040502050405020303" pitchFamily="18" charset="0"/>
                        </a:rPr>
                        <a:t>orrectas</a:t>
                      </a:r>
                      <a:r>
                        <a:rPr lang="es-MX" sz="1200" b="1" u="none" strike="noStrike" dirty="0">
                          <a:effectLst/>
                          <a:latin typeface="Georgia" panose="02040502050405020303" pitchFamily="18" charset="0"/>
                        </a:rPr>
                        <a:t>)</a:t>
                      </a:r>
                      <a:endParaRPr lang="es-MX" sz="1200" b="1" i="0" u="none" strike="noStrike" dirty="0">
                        <a:solidFill>
                          <a:srgbClr val="000000"/>
                        </a:solidFill>
                        <a:effectLst/>
                        <a:latin typeface="Georgia" panose="02040502050405020303" pitchFamily="18"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MX" sz="1800" u="none" strike="noStrike" dirty="0" smtClean="0">
                          <a:effectLst/>
                          <a:latin typeface="Georgia" panose="02040502050405020303" pitchFamily="18" charset="0"/>
                        </a:rPr>
                        <a:t>40.6</a:t>
                      </a:r>
                      <a:endParaRPr lang="es-MX" sz="1800" b="0" i="0" u="none" strike="noStrike" dirty="0">
                        <a:solidFill>
                          <a:srgbClr val="000000"/>
                        </a:solidFill>
                        <a:effectLst/>
                        <a:latin typeface="Georgia" panose="020405020504050203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MX" sz="1800" u="none" strike="noStrike" dirty="0" smtClean="0">
                          <a:effectLst/>
                          <a:latin typeface="Georgia" panose="02040502050405020303" pitchFamily="18" charset="0"/>
                        </a:rPr>
                        <a:t>37.0</a:t>
                      </a:r>
                      <a:endParaRPr lang="es-MX" sz="1800" b="0" i="0" u="none" strike="noStrike" dirty="0">
                        <a:solidFill>
                          <a:srgbClr val="000000"/>
                        </a:solidFill>
                        <a:effectLst/>
                        <a:latin typeface="Georgia" panose="020405020504050203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MX" sz="1800" u="none" strike="noStrike" dirty="0" smtClean="0">
                          <a:effectLst/>
                          <a:latin typeface="Georgia" panose="02040502050405020303" pitchFamily="18" charset="0"/>
                        </a:rPr>
                        <a:t>41.6</a:t>
                      </a:r>
                      <a:endParaRPr lang="es-MX" sz="1800" b="0" i="0" u="none" strike="noStrike" dirty="0">
                        <a:solidFill>
                          <a:srgbClr val="000000"/>
                        </a:solidFill>
                        <a:effectLst/>
                        <a:latin typeface="Georgia" panose="02040502050405020303" pitchFamily="18" charset="0"/>
                      </a:endParaRPr>
                    </a:p>
                  </a:txBody>
                  <a:tcPr marL="9525" marR="9525" marT="9525" marB="0" anchor="ctr">
                    <a:lnL w="12700" cap="flat" cmpd="sng" algn="ctr">
                      <a:solidFill>
                        <a:schemeClr val="tx1"/>
                      </a:solidFill>
                      <a:prstDash val="solid"/>
                      <a:round/>
                      <a:headEnd type="none" w="med" len="med"/>
                      <a:tailEnd type="none" w="med" len="med"/>
                    </a:lnL>
                    <a:lnR w="76200" cap="flat" cmpd="sng" algn="ctr">
                      <a:solidFill>
                        <a:srgbClr val="FF0000"/>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MX" sz="1800" u="none" strike="noStrike" dirty="0" smtClean="0">
                          <a:effectLst/>
                          <a:latin typeface="Georgia" panose="02040502050405020303" pitchFamily="18" charset="0"/>
                        </a:rPr>
                        <a:t>40.3</a:t>
                      </a:r>
                      <a:endParaRPr lang="es-MX" sz="1800" b="0" i="0" u="none" strike="noStrike" dirty="0">
                        <a:solidFill>
                          <a:srgbClr val="000000"/>
                        </a:solidFill>
                        <a:effectLst/>
                        <a:latin typeface="Georgia" panose="02040502050405020303" pitchFamily="18" charset="0"/>
                      </a:endParaRPr>
                    </a:p>
                  </a:txBody>
                  <a:tcPr marL="9525" marR="9525" marT="9525" marB="0" anchor="ctr">
                    <a:lnL w="76200" cap="flat" cmpd="sng" algn="ctr">
                      <a:solidFill>
                        <a:srgbClr val="FF000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MX" sz="1800" u="none" strike="noStrike" dirty="0" smtClean="0">
                          <a:effectLst/>
                          <a:latin typeface="Georgia" panose="02040502050405020303" pitchFamily="18" charset="0"/>
                        </a:rPr>
                        <a:t>46.1</a:t>
                      </a:r>
                      <a:endParaRPr lang="es-MX" sz="1800" b="0" i="0" u="none" strike="noStrike" dirty="0">
                        <a:solidFill>
                          <a:srgbClr val="000000"/>
                        </a:solidFill>
                        <a:effectLst/>
                        <a:latin typeface="Georgia" panose="02040502050405020303"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fontAlgn="b"/>
                      <a:r>
                        <a:rPr lang="es-MX" sz="1800" u="none" strike="noStrike" dirty="0" smtClean="0">
                          <a:effectLst/>
                          <a:latin typeface="Georgia" panose="02040502050405020303" pitchFamily="18" charset="0"/>
                        </a:rPr>
                        <a:t>39.0</a:t>
                      </a:r>
                      <a:endParaRPr lang="es-MX" sz="1800" b="0" i="0" u="none" strike="noStrike" dirty="0">
                        <a:solidFill>
                          <a:srgbClr val="000000"/>
                        </a:solidFill>
                        <a:effectLst/>
                        <a:latin typeface="Georgia" panose="02040502050405020303" pitchFamily="18" charset="0"/>
                      </a:endParaRP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576064">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s-MX" sz="1200" b="1" u="none" strike="noStrike" dirty="0" smtClean="0">
                          <a:effectLst/>
                          <a:latin typeface="Georgia" panose="02040502050405020303" pitchFamily="18" charset="0"/>
                        </a:rPr>
                        <a:t>NACIONAL 2014 (%  de respuestas correctas)</a:t>
                      </a:r>
                      <a:endParaRPr lang="es-MX" sz="1200" b="1" i="0" u="none" strike="noStrike" dirty="0" smtClean="0">
                        <a:solidFill>
                          <a:srgbClr val="000000"/>
                        </a:solidFill>
                        <a:effectLst/>
                        <a:latin typeface="Georgia" panose="02040502050405020303" pitchFamily="18" charset="0"/>
                      </a:endParaRPr>
                    </a:p>
                    <a:p>
                      <a:pPr algn="ctr" fontAlgn="b"/>
                      <a:endParaRPr lang="es-MX" sz="1200" b="1" i="0" u="none" strike="noStrike" dirty="0">
                        <a:solidFill>
                          <a:srgbClr val="000000"/>
                        </a:solidFill>
                        <a:effectLst/>
                        <a:latin typeface="Georgia" panose="02040502050405020303" pitchFamily="18"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914400" rtl="0" eaLnBrk="1" fontAlgn="b" latinLnBrk="0" hangingPunct="1"/>
                      <a:r>
                        <a:rPr lang="es-MX" sz="1800" u="none" strike="noStrike" kern="1200" dirty="0">
                          <a:solidFill>
                            <a:schemeClr val="dk1"/>
                          </a:solidFill>
                          <a:effectLst/>
                          <a:latin typeface="Georgia" panose="02040502050405020303" pitchFamily="18" charset="0"/>
                          <a:ea typeface="+mn-ea"/>
                          <a:cs typeface="+mn-cs"/>
                        </a:rPr>
                        <a:t>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algn="ctr" defTabSz="914400" rtl="0" eaLnBrk="1" fontAlgn="b" latinLnBrk="0" hangingPunct="1"/>
                      <a:r>
                        <a:rPr lang="es-MX" sz="1800" u="none" strike="noStrike" kern="1200" dirty="0">
                          <a:solidFill>
                            <a:schemeClr val="dk1"/>
                          </a:solidFill>
                          <a:effectLst/>
                          <a:latin typeface="Georgia" panose="02040502050405020303" pitchFamily="18" charset="0"/>
                          <a:ea typeface="+mn-ea"/>
                          <a:cs typeface="+mn-cs"/>
                        </a:rPr>
                        <a:t>49.5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s-MX" sz="1800" u="none" strike="noStrike" kern="1200" dirty="0" smtClean="0">
                          <a:solidFill>
                            <a:schemeClr val="dk1"/>
                          </a:solidFill>
                          <a:effectLst/>
                          <a:latin typeface="Georgia" panose="02040502050405020303" pitchFamily="18" charset="0"/>
                          <a:ea typeface="+mn-ea"/>
                          <a:cs typeface="+mn-cs"/>
                        </a:rPr>
                        <a:t>49.5</a:t>
                      </a:r>
                      <a:endParaRPr lang="es-MX" sz="1800" u="none" strike="noStrike" kern="1200" dirty="0">
                        <a:solidFill>
                          <a:schemeClr val="dk1"/>
                        </a:solidFill>
                        <a:effectLst/>
                        <a:latin typeface="Georgia" panose="02040502050405020303" pitchFamily="18"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76200" cap="flat" cmpd="sng" algn="ctr">
                      <a:solidFill>
                        <a:srgbClr val="FF0000"/>
                      </a:solidFill>
                      <a:prstDash val="sysDot"/>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s-MX" sz="1800" u="none" strike="noStrike" kern="1200" dirty="0">
                          <a:solidFill>
                            <a:schemeClr val="dk1"/>
                          </a:solidFill>
                          <a:effectLst/>
                          <a:latin typeface="Georgia" panose="02040502050405020303" pitchFamily="18" charset="0"/>
                          <a:ea typeface="+mn-ea"/>
                          <a:cs typeface="+mn-cs"/>
                        </a:rPr>
                        <a:t>44.8</a:t>
                      </a:r>
                    </a:p>
                  </a:txBody>
                  <a:tcPr marL="9525" marR="9525" marT="9525" marB="0" anchor="ctr">
                    <a:lnL w="76200" cap="flat" cmpd="sng" algn="ctr">
                      <a:solidFill>
                        <a:srgbClr val="FF0000"/>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s-MX" sz="1800" u="none" strike="noStrike" kern="1200" dirty="0">
                          <a:solidFill>
                            <a:schemeClr val="dk1"/>
                          </a:solidFill>
                          <a:effectLst/>
                          <a:latin typeface="Georgia" panose="02040502050405020303" pitchFamily="18" charset="0"/>
                          <a:ea typeface="+mn-ea"/>
                          <a:cs typeface="+mn-cs"/>
                        </a:rPr>
                        <a:t>51.5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92D050"/>
                    </a:solidFill>
                  </a:tcPr>
                </a:tc>
                <a:tc>
                  <a:txBody>
                    <a:bodyPr/>
                    <a:lstStyle/>
                    <a:p>
                      <a:pPr marL="0" algn="ctr" defTabSz="914400" rtl="0" eaLnBrk="1" fontAlgn="b" latinLnBrk="0" hangingPunct="1"/>
                      <a:r>
                        <a:rPr lang="es-MX" sz="1800" u="none" strike="noStrike" kern="1200" dirty="0">
                          <a:solidFill>
                            <a:schemeClr val="dk1"/>
                          </a:solidFill>
                          <a:effectLst/>
                          <a:latin typeface="Georgia" panose="02040502050405020303" pitchFamily="18" charset="0"/>
                          <a:ea typeface="+mn-ea"/>
                          <a:cs typeface="+mn-cs"/>
                        </a:rPr>
                        <a:t>41.3</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2">
                        <a:lumMod val="20000"/>
                        <a:lumOff val="80000"/>
                      </a:schemeClr>
                    </a:solidFill>
                  </a:tcPr>
                </a:tc>
              </a:tr>
            </a:tbl>
          </a:graphicData>
        </a:graphic>
      </p:graphicFrame>
      <p:sp>
        <p:nvSpPr>
          <p:cNvPr id="11" name="26 CuadroTexto"/>
          <p:cNvSpPr txBox="1">
            <a:spLocks noChangeArrowheads="1"/>
          </p:cNvSpPr>
          <p:nvPr/>
        </p:nvSpPr>
        <p:spPr bwMode="auto">
          <a:xfrm>
            <a:off x="791072" y="0"/>
            <a:ext cx="6373216" cy="1196752"/>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600" b="1">
                <a:solidFill>
                  <a:schemeClr val="tx1"/>
                </a:solidFill>
                <a:latin typeface="Georgia" pitchFamily="18" charset="0"/>
                <a:ea typeface="+mj-ea"/>
                <a:cs typeface="+mj-cs"/>
              </a:defRPr>
            </a:lvl1pPr>
            <a:lvl2pPr algn="ctr" eaLnBrk="0" fontAlgn="base" hangingPunct="0">
              <a:spcBef>
                <a:spcPct val="0"/>
              </a:spcBef>
              <a:spcAft>
                <a:spcPct val="0"/>
              </a:spcAft>
              <a:defRPr sz="3200">
                <a:solidFill>
                  <a:schemeClr val="tx1"/>
                </a:solidFill>
                <a:latin typeface="Georgia" pitchFamily="18" charset="0"/>
              </a:defRPr>
            </a:lvl2pPr>
            <a:lvl3pPr algn="ctr" eaLnBrk="0" fontAlgn="base" hangingPunct="0">
              <a:spcBef>
                <a:spcPct val="0"/>
              </a:spcBef>
              <a:spcAft>
                <a:spcPct val="0"/>
              </a:spcAft>
              <a:defRPr sz="3200">
                <a:solidFill>
                  <a:schemeClr val="tx1"/>
                </a:solidFill>
                <a:latin typeface="Georgia" pitchFamily="18" charset="0"/>
              </a:defRPr>
            </a:lvl3pPr>
            <a:lvl4pPr algn="ctr" eaLnBrk="0" fontAlgn="base" hangingPunct="0">
              <a:spcBef>
                <a:spcPct val="0"/>
              </a:spcBef>
              <a:spcAft>
                <a:spcPct val="0"/>
              </a:spcAft>
              <a:defRPr sz="3200">
                <a:solidFill>
                  <a:schemeClr val="tx1"/>
                </a:solidFill>
                <a:latin typeface="Georgia" pitchFamily="18" charset="0"/>
              </a:defRPr>
            </a:lvl4pPr>
            <a:lvl5pPr algn="ctr" eaLnBrk="0" fontAlgn="base" hangingPunct="0">
              <a:spcBef>
                <a:spcPct val="0"/>
              </a:spcBef>
              <a:spcAft>
                <a:spcPct val="0"/>
              </a:spcAft>
              <a:defRPr sz="3200">
                <a:solidFill>
                  <a:schemeClr val="tx1"/>
                </a:solidFill>
                <a:latin typeface="Georgia" pitchFamily="18" charset="0"/>
              </a:defRPr>
            </a:lvl5pPr>
            <a:lvl6pPr marL="457200" algn="ctr" fontAlgn="base">
              <a:spcBef>
                <a:spcPct val="0"/>
              </a:spcBef>
              <a:spcAft>
                <a:spcPct val="0"/>
              </a:spcAft>
              <a:defRPr sz="3200">
                <a:solidFill>
                  <a:schemeClr val="tx1"/>
                </a:solidFill>
                <a:latin typeface="Georgia" pitchFamily="18" charset="0"/>
              </a:defRPr>
            </a:lvl6pPr>
            <a:lvl7pPr marL="914400" algn="ctr" fontAlgn="base">
              <a:spcBef>
                <a:spcPct val="0"/>
              </a:spcBef>
              <a:spcAft>
                <a:spcPct val="0"/>
              </a:spcAft>
              <a:defRPr sz="3200">
                <a:solidFill>
                  <a:schemeClr val="tx1"/>
                </a:solidFill>
                <a:latin typeface="Georgia" pitchFamily="18" charset="0"/>
              </a:defRPr>
            </a:lvl7pPr>
            <a:lvl8pPr marL="1371600" algn="ctr" fontAlgn="base">
              <a:spcBef>
                <a:spcPct val="0"/>
              </a:spcBef>
              <a:spcAft>
                <a:spcPct val="0"/>
              </a:spcAft>
              <a:defRPr sz="3200">
                <a:solidFill>
                  <a:schemeClr val="tx1"/>
                </a:solidFill>
                <a:latin typeface="Georgia" pitchFamily="18" charset="0"/>
              </a:defRPr>
            </a:lvl8pPr>
            <a:lvl9pPr marL="1828800" algn="ctr" fontAlgn="base">
              <a:spcBef>
                <a:spcPct val="0"/>
              </a:spcBef>
              <a:spcAft>
                <a:spcPct val="0"/>
              </a:spcAft>
              <a:defRPr sz="3200">
                <a:solidFill>
                  <a:schemeClr val="tx1"/>
                </a:solidFill>
                <a:latin typeface="Georgia" pitchFamily="18" charset="0"/>
              </a:defRPr>
            </a:lvl9pPr>
          </a:lstStyle>
          <a:p>
            <a:r>
              <a:rPr lang="es-MX" sz="2400" dirty="0" smtClean="0">
                <a:solidFill>
                  <a:prstClr val="black"/>
                </a:solidFill>
              </a:rPr>
              <a:t>Analizar las áreas y procesos en que se debe mejorar la enseñanza</a:t>
            </a:r>
            <a:endParaRPr lang="es-MX" sz="2400" dirty="0">
              <a:solidFill>
                <a:prstClr val="black"/>
              </a:solidFill>
            </a:endParaRPr>
          </a:p>
        </p:txBody>
      </p:sp>
    </p:spTree>
    <p:extLst>
      <p:ext uri="{BB962C8B-B14F-4D97-AF65-F5344CB8AC3E}">
        <p14:creationId xmlns:p14="http://schemas.microsoft.com/office/powerpoint/2010/main" val="3137618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3424861009"/>
              </p:ext>
            </p:extLst>
          </p:nvPr>
        </p:nvGraphicFramePr>
        <p:xfrm>
          <a:off x="251517" y="1196739"/>
          <a:ext cx="8641267" cy="5258280"/>
        </p:xfrm>
        <a:graphic>
          <a:graphicData uri="http://schemas.openxmlformats.org/drawingml/2006/table">
            <a:tbl>
              <a:tblPr/>
              <a:tblGrid>
                <a:gridCol w="1248423"/>
                <a:gridCol w="814191"/>
                <a:gridCol w="635069"/>
                <a:gridCol w="521081"/>
                <a:gridCol w="521081"/>
                <a:gridCol w="586216"/>
                <a:gridCol w="643211"/>
                <a:gridCol w="521081"/>
                <a:gridCol w="643211"/>
                <a:gridCol w="521081"/>
                <a:gridCol w="521081"/>
                <a:gridCol w="521081"/>
                <a:gridCol w="944460"/>
              </a:tblGrid>
              <a:tr h="284587">
                <a:tc>
                  <a:txBody>
                    <a:bodyPr/>
                    <a:lstStyle/>
                    <a:p>
                      <a:pPr algn="l" fontAlgn="b"/>
                      <a:r>
                        <a:rPr lang="es-MX" sz="1050" b="1" i="0" u="none" strike="noStrike" dirty="0" smtClean="0">
                          <a:effectLst/>
                          <a:latin typeface="Georgia" pitchFamily="18" charset="0"/>
                        </a:rPr>
                        <a:t>Entidad</a:t>
                      </a:r>
                      <a:endParaRPr lang="es-MX" sz="1050" b="1" i="0" u="none" strike="noStrike" dirty="0">
                        <a:effectLst/>
                        <a:latin typeface="Georgia" pitchFamily="18" charset="0"/>
                      </a:endParaRPr>
                    </a:p>
                  </a:txBody>
                  <a:tcPr marL="5677" marR="5677" marT="5677" marB="0" anchor="b">
                    <a:lnL>
                      <a:noFill/>
                    </a:lnL>
                    <a:lnR>
                      <a:noFill/>
                    </a:lnR>
                    <a:lnT>
                      <a:noFill/>
                    </a:lnT>
                    <a:lnB>
                      <a:noFill/>
                    </a:lnB>
                  </a:tcPr>
                </a:tc>
                <a:tc>
                  <a:txBody>
                    <a:bodyPr/>
                    <a:lstStyle/>
                    <a:p>
                      <a:pPr algn="ctr" fontAlgn="b"/>
                      <a:r>
                        <a:rPr lang="es-MX" sz="800" b="1" i="0" u="none" strike="noStrike" dirty="0" smtClean="0">
                          <a:effectLst/>
                          <a:latin typeface="Georgia" pitchFamily="18" charset="0"/>
                        </a:rPr>
                        <a:t>Autónomas</a:t>
                      </a:r>
                      <a:endParaRPr lang="es-MX" sz="800" b="1"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1" i="0" u="none" strike="noStrike" dirty="0">
                          <a:effectLst/>
                          <a:latin typeface="Georgia" pitchFamily="18" charset="0"/>
                        </a:rPr>
                        <a:t>BACHEST</a:t>
                      </a:r>
                    </a:p>
                  </a:txBody>
                  <a:tcPr marL="5677" marR="5677" marT="5677" marB="0" anchor="ctr">
                    <a:lnL>
                      <a:noFill/>
                    </a:lnL>
                    <a:lnR>
                      <a:noFill/>
                    </a:lnR>
                    <a:lnT>
                      <a:noFill/>
                    </a:lnT>
                    <a:lnB>
                      <a:noFill/>
                    </a:lnB>
                  </a:tcPr>
                </a:tc>
                <a:tc>
                  <a:txBody>
                    <a:bodyPr/>
                    <a:lstStyle/>
                    <a:p>
                      <a:pPr algn="ctr" fontAlgn="b"/>
                      <a:r>
                        <a:rPr lang="es-MX" sz="800" b="1" i="0" u="none" strike="noStrike" dirty="0" err="1">
                          <a:effectLst/>
                          <a:latin typeface="Georgia" pitchFamily="18" charset="0"/>
                        </a:rPr>
                        <a:t>CECyTE</a:t>
                      </a:r>
                      <a:endParaRPr lang="es-MX" sz="800" b="1"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1" i="0" u="none" strike="noStrike" dirty="0">
                          <a:effectLst/>
                          <a:latin typeface="Georgia" pitchFamily="18" charset="0"/>
                        </a:rPr>
                        <a:t>CETI</a:t>
                      </a:r>
                    </a:p>
                  </a:txBody>
                  <a:tcPr marL="5677" marR="5677" marT="5677" marB="0" anchor="ctr">
                    <a:lnL>
                      <a:noFill/>
                    </a:lnL>
                    <a:lnR>
                      <a:noFill/>
                    </a:lnR>
                    <a:lnT>
                      <a:noFill/>
                    </a:lnT>
                    <a:lnB>
                      <a:noFill/>
                    </a:lnB>
                  </a:tcPr>
                </a:tc>
                <a:tc>
                  <a:txBody>
                    <a:bodyPr/>
                    <a:lstStyle/>
                    <a:p>
                      <a:pPr algn="ctr" fontAlgn="b"/>
                      <a:r>
                        <a:rPr lang="es-MX" sz="800" b="1" i="0" u="none" strike="noStrike" dirty="0">
                          <a:effectLst/>
                          <a:latin typeface="Georgia" pitchFamily="18" charset="0"/>
                        </a:rPr>
                        <a:t>COBACH</a:t>
                      </a:r>
                    </a:p>
                  </a:txBody>
                  <a:tcPr marL="5677" marR="5677" marT="5677" marB="0" anchor="ctr">
                    <a:lnL>
                      <a:noFill/>
                    </a:lnL>
                    <a:lnR>
                      <a:noFill/>
                    </a:lnR>
                    <a:lnT>
                      <a:noFill/>
                    </a:lnT>
                    <a:lnB>
                      <a:noFill/>
                    </a:lnB>
                  </a:tcPr>
                </a:tc>
                <a:tc>
                  <a:txBody>
                    <a:bodyPr/>
                    <a:lstStyle/>
                    <a:p>
                      <a:pPr algn="ctr" fontAlgn="b"/>
                      <a:r>
                        <a:rPr lang="es-MX" sz="800" b="1" i="0" u="none" strike="noStrike" dirty="0">
                          <a:effectLst/>
                          <a:latin typeface="Georgia" pitchFamily="18" charset="0"/>
                        </a:rPr>
                        <a:t>CONALEP</a:t>
                      </a:r>
                    </a:p>
                  </a:txBody>
                  <a:tcPr marL="5677" marR="5677" marT="5677" marB="0" anchor="ctr">
                    <a:lnL>
                      <a:noFill/>
                    </a:lnL>
                    <a:lnR>
                      <a:noFill/>
                    </a:lnR>
                    <a:lnT>
                      <a:noFill/>
                    </a:lnT>
                    <a:lnB>
                      <a:noFill/>
                    </a:lnB>
                  </a:tcPr>
                </a:tc>
                <a:tc>
                  <a:txBody>
                    <a:bodyPr/>
                    <a:lstStyle/>
                    <a:p>
                      <a:pPr algn="ctr" fontAlgn="b"/>
                      <a:r>
                        <a:rPr lang="es-MX" sz="800" b="1" i="0" u="none" strike="noStrike" dirty="0">
                          <a:effectLst/>
                          <a:latin typeface="Georgia" pitchFamily="18" charset="0"/>
                        </a:rPr>
                        <a:t>DGB</a:t>
                      </a:r>
                    </a:p>
                  </a:txBody>
                  <a:tcPr marL="5677" marR="5677" marT="5677" marB="0" anchor="ctr">
                    <a:lnL>
                      <a:noFill/>
                    </a:lnL>
                    <a:lnR>
                      <a:noFill/>
                    </a:lnR>
                    <a:lnT>
                      <a:noFill/>
                    </a:lnT>
                    <a:lnB>
                      <a:noFill/>
                    </a:lnB>
                  </a:tcPr>
                </a:tc>
                <a:tc>
                  <a:txBody>
                    <a:bodyPr/>
                    <a:lstStyle/>
                    <a:p>
                      <a:pPr algn="ctr" fontAlgn="b"/>
                      <a:r>
                        <a:rPr lang="es-MX" sz="800" b="1" i="0" u="none" strike="noStrike" dirty="0" err="1">
                          <a:effectLst/>
                          <a:latin typeface="Georgia" pitchFamily="18" charset="0"/>
                        </a:rPr>
                        <a:t>DGECyTM</a:t>
                      </a:r>
                      <a:endParaRPr lang="es-MX" sz="800" b="1"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1" i="0" u="none" strike="noStrike" dirty="0">
                          <a:effectLst/>
                          <a:latin typeface="Georgia" pitchFamily="18" charset="0"/>
                        </a:rPr>
                        <a:t>DGETA</a:t>
                      </a:r>
                    </a:p>
                  </a:txBody>
                  <a:tcPr marL="5677" marR="5677" marT="5677" marB="0" anchor="ctr">
                    <a:lnL>
                      <a:noFill/>
                    </a:lnL>
                    <a:lnR>
                      <a:noFill/>
                    </a:lnR>
                    <a:lnT>
                      <a:noFill/>
                    </a:lnT>
                    <a:lnB>
                      <a:noFill/>
                    </a:lnB>
                  </a:tcPr>
                </a:tc>
                <a:tc>
                  <a:txBody>
                    <a:bodyPr/>
                    <a:lstStyle/>
                    <a:p>
                      <a:pPr algn="ctr" fontAlgn="b"/>
                      <a:r>
                        <a:rPr lang="es-MX" sz="800" b="1" i="0" u="none" strike="noStrike" dirty="0">
                          <a:effectLst/>
                          <a:latin typeface="Georgia" pitchFamily="18" charset="0"/>
                        </a:rPr>
                        <a:t>DGETI</a:t>
                      </a:r>
                    </a:p>
                  </a:txBody>
                  <a:tcPr marL="5677" marR="5677" marT="5677" marB="0" anchor="ctr">
                    <a:lnL>
                      <a:noFill/>
                    </a:lnL>
                    <a:lnR>
                      <a:noFill/>
                    </a:lnR>
                    <a:lnT>
                      <a:noFill/>
                    </a:lnT>
                    <a:lnB>
                      <a:noFill/>
                    </a:lnB>
                  </a:tcPr>
                </a:tc>
                <a:tc>
                  <a:txBody>
                    <a:bodyPr/>
                    <a:lstStyle/>
                    <a:p>
                      <a:pPr algn="ctr" fontAlgn="b"/>
                      <a:r>
                        <a:rPr lang="es-MX" sz="800" b="1" i="0" u="none" strike="noStrike" dirty="0">
                          <a:effectLst/>
                          <a:latin typeface="Georgia" pitchFamily="18" charset="0"/>
                        </a:rPr>
                        <a:t>EMSAD</a:t>
                      </a:r>
                    </a:p>
                  </a:txBody>
                  <a:tcPr marL="5677" marR="5677" marT="5677" marB="0" anchor="ctr">
                    <a:lnL>
                      <a:noFill/>
                    </a:lnL>
                    <a:lnR>
                      <a:noFill/>
                    </a:lnR>
                    <a:lnT>
                      <a:noFill/>
                    </a:lnT>
                    <a:lnB>
                      <a:noFill/>
                    </a:lnB>
                  </a:tcPr>
                </a:tc>
                <a:tc>
                  <a:txBody>
                    <a:bodyPr/>
                    <a:lstStyle/>
                    <a:p>
                      <a:pPr algn="ctr" fontAlgn="b"/>
                      <a:r>
                        <a:rPr lang="es-MX" sz="800" b="1" i="0" u="none" strike="noStrike" dirty="0" smtClean="0">
                          <a:effectLst/>
                          <a:latin typeface="Georgia" pitchFamily="18" charset="0"/>
                        </a:rPr>
                        <a:t>Particulares</a:t>
                      </a:r>
                      <a:endParaRPr lang="es-MX" sz="800" b="1" i="0" u="none" strike="noStrike" dirty="0">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dirty="0">
                          <a:effectLst/>
                          <a:latin typeface="Georgia" pitchFamily="18" charset="0"/>
                        </a:rPr>
                        <a:t>AGUASCALIENTES</a:t>
                      </a:r>
                    </a:p>
                  </a:txBody>
                  <a:tcPr marL="5677" marR="5677" marT="5677" marB="0" anchor="b">
                    <a:lnL>
                      <a:noFill/>
                    </a:lnL>
                    <a:lnR>
                      <a:noFill/>
                    </a:lnR>
                    <a:lnT>
                      <a:noFill/>
                    </a:lnT>
                    <a:lnB>
                      <a:noFill/>
                    </a:lnB>
                  </a:tcPr>
                </a:tc>
                <a:tc>
                  <a:txBody>
                    <a:bodyPr/>
                    <a:lstStyle/>
                    <a:p>
                      <a:pPr algn="ctr" fontAlgn="b"/>
                      <a:r>
                        <a:rPr lang="es-MX" sz="700" b="0" i="0" u="none" strike="noStrike" dirty="0">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7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7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7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7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7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700" b="0" i="0" u="none" strike="noStrike" dirty="0">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7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7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700" b="0" i="0" u="none" strike="noStrike" dirty="0">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7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700" b="0" i="0" u="none" strike="noStrike" dirty="0">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BAJA CALIFORNIA</a:t>
                      </a:r>
                    </a:p>
                  </a:txBody>
                  <a:tcPr marL="5677" marR="5677" marT="5677"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dirty="0">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284587">
                <a:tc>
                  <a:txBody>
                    <a:bodyPr/>
                    <a:lstStyle/>
                    <a:p>
                      <a:pPr algn="l" fontAlgn="b"/>
                      <a:r>
                        <a:rPr lang="es-MX" sz="800" b="1" i="0" u="none" strike="noStrike">
                          <a:effectLst/>
                          <a:latin typeface="Georgia" pitchFamily="18" charset="0"/>
                        </a:rPr>
                        <a:t>BAJA CALIFORNIA SUR</a:t>
                      </a:r>
                    </a:p>
                  </a:txBody>
                  <a:tcPr marL="5677" marR="5677" marT="5677"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a:effectLst/>
                          <a:latin typeface="Georgia" pitchFamily="18" charset="0"/>
                        </a:rPr>
                        <a:t>CAMPECHE</a:t>
                      </a:r>
                    </a:p>
                  </a:txBody>
                  <a:tcPr marL="5677" marR="5677" marT="5677"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a:effectLst/>
                          <a:latin typeface="Georgia" pitchFamily="18" charset="0"/>
                        </a:rPr>
                        <a:t>CHIAPAS</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CHIHUAHUA</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COAHUILA</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dirty="0">
                          <a:effectLst/>
                          <a:latin typeface="Georgia" pitchFamily="18" charset="0"/>
                        </a:rPr>
                        <a:t>COLIMA</a:t>
                      </a:r>
                    </a:p>
                  </a:txBody>
                  <a:tcPr marL="5677" marR="5677" marT="5677"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dirty="0" smtClean="0">
                          <a:effectLst/>
                          <a:latin typeface="Georgia" pitchFamily="18" charset="0"/>
                        </a:rPr>
                        <a:t>DISTRITO </a:t>
                      </a:r>
                      <a:r>
                        <a:rPr lang="es-MX" sz="800" b="1" i="0" u="none" strike="noStrike" dirty="0">
                          <a:effectLst/>
                          <a:latin typeface="Georgia" pitchFamily="18" charset="0"/>
                        </a:rPr>
                        <a:t>FEDERAL</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a:effectLst/>
                          <a:latin typeface="Georgia" pitchFamily="18" charset="0"/>
                        </a:rPr>
                        <a:t>DURANGO</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a:effectLst/>
                          <a:latin typeface="Georgia" pitchFamily="18" charset="0"/>
                        </a:rPr>
                        <a:t>GUANAJUATO</a:t>
                      </a:r>
                    </a:p>
                  </a:txBody>
                  <a:tcPr marL="5677" marR="5677" marT="5677"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GUERRERO</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dirty="0">
                          <a:effectLst/>
                          <a:latin typeface="Georgia" pitchFamily="18" charset="0"/>
                        </a:rPr>
                        <a:t>HIDALGO</a:t>
                      </a:r>
                    </a:p>
                  </a:txBody>
                  <a:tcPr marL="5677" marR="5677" marT="5677"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JALISCO</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MEXICO</a:t>
                      </a:r>
                    </a:p>
                  </a:txBody>
                  <a:tcPr marL="5677" marR="5677" marT="5677"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MICHOACAN</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MORELOS</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NAYARIT</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a:effectLst/>
                          <a:latin typeface="Georgia" pitchFamily="18" charset="0"/>
                        </a:rPr>
                        <a:t>NUEVO LEON</a:t>
                      </a:r>
                    </a:p>
                  </a:txBody>
                  <a:tcPr marL="5677" marR="5677" marT="5677"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OAXACA</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dirty="0">
                          <a:effectLst/>
                          <a:latin typeface="Georgia" pitchFamily="18" charset="0"/>
                        </a:rPr>
                        <a:t>PUEBLA</a:t>
                      </a:r>
                    </a:p>
                  </a:txBody>
                  <a:tcPr marL="5677" marR="5677" marT="5677"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dirty="0">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a:effectLst/>
                          <a:latin typeface="Georgia" pitchFamily="18" charset="0"/>
                        </a:rPr>
                        <a:t>QUERETARO</a:t>
                      </a:r>
                    </a:p>
                  </a:txBody>
                  <a:tcPr marL="5677" marR="5677" marT="5677"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dirty="0">
                          <a:effectLst/>
                          <a:latin typeface="Georgia" pitchFamily="18" charset="0"/>
                        </a:rPr>
                        <a:t>QUINTANA ROO</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dirty="0">
                          <a:effectLst/>
                          <a:latin typeface="Georgia" pitchFamily="18" charset="0"/>
                        </a:rPr>
                        <a:t>SAN LUIS POTOSI</a:t>
                      </a:r>
                    </a:p>
                  </a:txBody>
                  <a:tcPr marL="5677" marR="5677" marT="5677"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a:effectLst/>
                          <a:latin typeface="Georgia" pitchFamily="18" charset="0"/>
                        </a:rPr>
                        <a:t>SINALOA</a:t>
                      </a:r>
                    </a:p>
                  </a:txBody>
                  <a:tcPr marL="5677" marR="5677" marT="5677"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dirty="0">
                          <a:effectLst/>
                          <a:latin typeface="Georgia" pitchFamily="18" charset="0"/>
                        </a:rPr>
                        <a:t>SONORA</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dirty="0">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a:effectLst/>
                          <a:latin typeface="Georgia" pitchFamily="18" charset="0"/>
                        </a:rPr>
                        <a:t>TABASCO</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dirty="0">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TAMAULIPAS</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a:effectLst/>
                          <a:latin typeface="Georgia" pitchFamily="18" charset="0"/>
                        </a:rPr>
                        <a:t>TLAXCALA</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dirty="0">
                          <a:effectLst/>
                          <a:latin typeface="Georgia" pitchFamily="18" charset="0"/>
                        </a:rPr>
                        <a:t>VERACRUZ</a:t>
                      </a:r>
                    </a:p>
                  </a:txBody>
                  <a:tcPr marL="5677" marR="5677" marT="5677"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dirty="0">
                          <a:effectLst/>
                          <a:latin typeface="Georgia" pitchFamily="18" charset="0"/>
                        </a:rPr>
                        <a:t>1</a:t>
                      </a:r>
                    </a:p>
                  </a:txBody>
                  <a:tcPr marL="5677" marR="5677" marT="5677" marB="0" anchor="ctr">
                    <a:lnL>
                      <a:noFill/>
                    </a:lnL>
                    <a:lnR>
                      <a:noFill/>
                    </a:lnR>
                    <a:lnT>
                      <a:noFill/>
                    </a:lnT>
                    <a:lnB>
                      <a:noFill/>
                    </a:lnB>
                    <a:solidFill>
                      <a:srgbClr val="76933C"/>
                    </a:solidFill>
                  </a:tcPr>
                </a:tc>
              </a:tr>
              <a:tr h="145179">
                <a:tc>
                  <a:txBody>
                    <a:bodyPr/>
                    <a:lstStyle/>
                    <a:p>
                      <a:pPr algn="l" fontAlgn="b"/>
                      <a:r>
                        <a:rPr lang="es-MX" sz="800" b="1" i="0" u="none" strike="noStrike" dirty="0">
                          <a:effectLst/>
                          <a:latin typeface="Georgia" pitchFamily="18" charset="0"/>
                        </a:rPr>
                        <a:t>YUCATAN</a:t>
                      </a:r>
                    </a:p>
                  </a:txBody>
                  <a:tcPr marL="5677" marR="5677" marT="5677"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a:noFill/>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5677" marR="5677" marT="5677" marB="0" anchor="ctr">
                    <a:lnL>
                      <a:noFill/>
                    </a:lnL>
                    <a:lnR>
                      <a:noFill/>
                    </a:lnR>
                    <a:lnT>
                      <a:noFill/>
                    </a:lnT>
                    <a:lnB>
                      <a:noFill/>
                    </a:lnB>
                  </a:tcPr>
                </a:tc>
              </a:tr>
              <a:tr h="145179">
                <a:tc>
                  <a:txBody>
                    <a:bodyPr/>
                    <a:lstStyle/>
                    <a:p>
                      <a:pPr algn="l" fontAlgn="b"/>
                      <a:r>
                        <a:rPr lang="es-MX" sz="800" b="1" i="0" u="none" strike="noStrike" dirty="0">
                          <a:effectLst/>
                          <a:latin typeface="Georgia" pitchFamily="18" charset="0"/>
                        </a:rPr>
                        <a:t>ZACATECAS</a:t>
                      </a:r>
                    </a:p>
                  </a:txBody>
                  <a:tcPr marL="5677" marR="5677" marT="5677"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endParaRPr lang="es-MX" sz="800" b="0" i="0" u="none" strike="noStrike">
                        <a:effectLst/>
                        <a:latin typeface="Georgia" pitchFamily="18" charset="0"/>
                      </a:endParaRP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s-MX" sz="800" b="0" i="0" u="none" strike="noStrike">
                          <a:effectLst/>
                          <a:latin typeface="Georgia" pitchFamily="18" charset="0"/>
                        </a:rPr>
                        <a:t>1</a:t>
                      </a: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solidFill>
                      <a:srgbClr val="76933C"/>
                    </a:solidFill>
                  </a:tcPr>
                </a:tc>
                <a:tc>
                  <a:txBody>
                    <a:bodyPr/>
                    <a:lstStyle/>
                    <a:p>
                      <a:pPr algn="ctr" fontAlgn="b"/>
                      <a:r>
                        <a:rPr lang="es-MX" sz="800" b="0" i="0" u="none" strike="noStrike" dirty="0">
                          <a:effectLst/>
                          <a:latin typeface="Georgia" pitchFamily="18" charset="0"/>
                        </a:rPr>
                        <a:t>1</a:t>
                      </a:r>
                    </a:p>
                  </a:txBody>
                  <a:tcPr marL="5677" marR="5677" marT="5677" marB="0" anchor="ctr">
                    <a:lnL>
                      <a:noFill/>
                    </a:lnL>
                    <a:lnR>
                      <a:noFill/>
                    </a:lnR>
                    <a:lnT>
                      <a:noFill/>
                    </a:lnT>
                    <a:lnB w="6350" cap="flat" cmpd="sng" algn="ctr">
                      <a:solidFill>
                        <a:srgbClr val="000000"/>
                      </a:solidFill>
                      <a:prstDash val="solid"/>
                      <a:round/>
                      <a:headEnd type="none" w="med" len="med"/>
                      <a:tailEnd type="none" w="med" len="med"/>
                    </a:lnB>
                    <a:solidFill>
                      <a:srgbClr val="76933C"/>
                    </a:solidFill>
                  </a:tcPr>
                </a:tc>
              </a:tr>
              <a:tr h="186872">
                <a:tc>
                  <a:txBody>
                    <a:bodyPr/>
                    <a:lstStyle/>
                    <a:p>
                      <a:pPr algn="l" fontAlgn="b"/>
                      <a:r>
                        <a:rPr lang="es-MX" sz="800" b="1" i="0" u="none" strike="noStrike" dirty="0">
                          <a:effectLst/>
                          <a:latin typeface="Georgia" pitchFamily="18" charset="0"/>
                        </a:rPr>
                        <a:t>TOTAL</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MX" sz="1200" b="0" i="0" u="none" strike="noStrike">
                          <a:effectLst/>
                          <a:latin typeface="Georgia" pitchFamily="18" charset="0"/>
                        </a:rPr>
                        <a:t>12</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MX" sz="1200" b="0" i="0" u="none" strike="noStrike">
                          <a:effectLst/>
                          <a:latin typeface="Georgia" pitchFamily="18" charset="0"/>
                        </a:rPr>
                        <a:t>5</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MX" sz="1200" b="0" i="0" u="none" strike="noStrike">
                          <a:effectLst/>
                          <a:latin typeface="Georgia" pitchFamily="18" charset="0"/>
                        </a:rPr>
                        <a:t>10</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MX" sz="1200" b="0" i="0" u="none" strike="noStrike">
                          <a:effectLst/>
                          <a:latin typeface="Georgia" pitchFamily="18" charset="0"/>
                        </a:rPr>
                        <a:t>1</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MX" sz="1200" b="0" i="0" u="none" strike="noStrike">
                          <a:effectLst/>
                          <a:latin typeface="Georgia" pitchFamily="18" charset="0"/>
                        </a:rPr>
                        <a:t>11</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MX" sz="1200" b="0" i="0" u="none" strike="noStrike">
                          <a:effectLst/>
                          <a:latin typeface="Georgia" pitchFamily="18" charset="0"/>
                        </a:rPr>
                        <a:t>2</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MX" sz="1200" b="0" i="0" u="none" strike="noStrike">
                          <a:effectLst/>
                          <a:latin typeface="Georgia" pitchFamily="18" charset="0"/>
                        </a:rPr>
                        <a:t>11</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MX" sz="1200" b="0" i="0" u="none" strike="noStrike">
                          <a:effectLst/>
                          <a:latin typeface="Georgia" pitchFamily="18" charset="0"/>
                        </a:rPr>
                        <a:t>5</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MX" sz="1200" b="0" i="0" u="none" strike="noStrike">
                          <a:effectLst/>
                          <a:latin typeface="Georgia" pitchFamily="18" charset="0"/>
                        </a:rPr>
                        <a:t>14</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MX" sz="1200" b="0" i="0" u="none" strike="noStrike">
                          <a:effectLst/>
                          <a:latin typeface="Georgia" pitchFamily="18" charset="0"/>
                        </a:rPr>
                        <a:t>27</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MX" sz="1200" b="0" i="0" u="none" strike="noStrike">
                          <a:effectLst/>
                          <a:latin typeface="Georgia" pitchFamily="18" charset="0"/>
                        </a:rPr>
                        <a:t>3</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ctr" fontAlgn="b"/>
                      <a:r>
                        <a:rPr lang="es-MX" sz="1200" b="0" i="0" u="none" strike="noStrike" dirty="0">
                          <a:effectLst/>
                          <a:latin typeface="Georgia" pitchFamily="18" charset="0"/>
                        </a:rPr>
                        <a:t>16</a:t>
                      </a:r>
                    </a:p>
                  </a:txBody>
                  <a:tcPr marL="5677" marR="5677" marT="5677"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r>
            </a:tbl>
          </a:graphicData>
        </a:graphic>
      </p:graphicFrame>
      <p:sp>
        <p:nvSpPr>
          <p:cNvPr id="3" name="CuadroTexto 2"/>
          <p:cNvSpPr txBox="1"/>
          <p:nvPr/>
        </p:nvSpPr>
        <p:spPr>
          <a:xfrm>
            <a:off x="323528" y="149731"/>
            <a:ext cx="7488832" cy="830997"/>
          </a:xfrm>
          <a:prstGeom prst="rect">
            <a:avLst/>
          </a:prstGeom>
          <a:noFill/>
        </p:spPr>
        <p:txBody>
          <a:bodyPr wrap="square" rtlCol="0">
            <a:spAutoFit/>
          </a:bodyPr>
          <a:lstStyle/>
          <a:p>
            <a:pPr algn="ctr"/>
            <a:r>
              <a:rPr lang="es-MX" sz="2400" b="1" dirty="0" smtClean="0">
                <a:latin typeface="Georgia" pitchFamily="18" charset="0"/>
              </a:rPr>
              <a:t>Subsistemas con logro en MATEMÁTICAS, nivel bueno </a:t>
            </a:r>
            <a:r>
              <a:rPr lang="es-MX" sz="2400" b="1" dirty="0">
                <a:latin typeface="Georgia" pitchFamily="18" charset="0"/>
              </a:rPr>
              <a:t>y </a:t>
            </a:r>
            <a:r>
              <a:rPr lang="es-MX" sz="2400" b="1" dirty="0" smtClean="0">
                <a:latin typeface="Georgia" pitchFamily="18" charset="0"/>
              </a:rPr>
              <a:t>excelente, </a:t>
            </a:r>
            <a:r>
              <a:rPr lang="es-MX" sz="2400" b="1" dirty="0">
                <a:latin typeface="Georgia" pitchFamily="18" charset="0"/>
              </a:rPr>
              <a:t>mayor a 40</a:t>
            </a:r>
            <a:r>
              <a:rPr lang="es-MX" sz="2400" b="1" dirty="0" smtClean="0">
                <a:latin typeface="Georgia" pitchFamily="18" charset="0"/>
              </a:rPr>
              <a:t>%</a:t>
            </a:r>
            <a:endParaRPr lang="es-MX" sz="2400" b="1" dirty="0">
              <a:latin typeface="Georgia" pitchFamily="18" charset="0"/>
            </a:endParaRPr>
          </a:p>
        </p:txBody>
      </p:sp>
      <p:sp>
        <p:nvSpPr>
          <p:cNvPr id="4" name="3 Marcador de número de diapositiva"/>
          <p:cNvSpPr>
            <a:spLocks noGrp="1"/>
          </p:cNvSpPr>
          <p:nvPr>
            <p:ph type="sldNum" sz="quarter" idx="12"/>
          </p:nvPr>
        </p:nvSpPr>
        <p:spPr/>
        <p:txBody>
          <a:bodyPr/>
          <a:lstStyle/>
          <a:p>
            <a:pPr>
              <a:defRPr/>
            </a:pPr>
            <a:fld id="{EE36449D-3BF0-4913-913F-F30F83BDFE64}" type="slidenum">
              <a:rPr lang="es-ES" smtClean="0"/>
              <a:pPr>
                <a:defRPr/>
              </a:pPr>
              <a:t>44</a:t>
            </a:fld>
            <a:endParaRPr lang="es-ES" dirty="0"/>
          </a:p>
        </p:txBody>
      </p:sp>
    </p:spTree>
    <p:extLst>
      <p:ext uri="{BB962C8B-B14F-4D97-AF65-F5344CB8AC3E}">
        <p14:creationId xmlns:p14="http://schemas.microsoft.com/office/powerpoint/2010/main" val="2262771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95536" y="116632"/>
            <a:ext cx="7704856" cy="830997"/>
          </a:xfrm>
          <a:prstGeom prst="rect">
            <a:avLst/>
          </a:prstGeom>
          <a:noFill/>
        </p:spPr>
        <p:txBody>
          <a:bodyPr wrap="square" rtlCol="0">
            <a:spAutoFit/>
          </a:bodyPr>
          <a:lstStyle/>
          <a:p>
            <a:pPr algn="ctr"/>
            <a:r>
              <a:rPr lang="es-MX" sz="2400" b="1" dirty="0" smtClean="0">
                <a:latin typeface="Georgia" pitchFamily="18" charset="0"/>
              </a:rPr>
              <a:t>Subsistemas con logro en COMUNICACIÓN, nivel insuficiente, menor a 10%</a:t>
            </a:r>
            <a:endParaRPr lang="es-MX" sz="2400" b="1" dirty="0">
              <a:latin typeface="Georgia" pitchFamily="18" charset="0"/>
            </a:endParaRPr>
          </a:p>
        </p:txBody>
      </p:sp>
      <p:graphicFrame>
        <p:nvGraphicFramePr>
          <p:cNvPr id="5" name="3 Tabla"/>
          <p:cNvGraphicFramePr>
            <a:graphicFrameLocks noGrp="1"/>
          </p:cNvGraphicFramePr>
          <p:nvPr>
            <p:extLst>
              <p:ext uri="{D42A27DB-BD31-4B8C-83A1-F6EECF244321}">
                <p14:modId xmlns:p14="http://schemas.microsoft.com/office/powerpoint/2010/main" val="3197002357"/>
              </p:ext>
            </p:extLst>
          </p:nvPr>
        </p:nvGraphicFramePr>
        <p:xfrm>
          <a:off x="251523" y="1196752"/>
          <a:ext cx="8640958" cy="5260083"/>
        </p:xfrm>
        <a:graphic>
          <a:graphicData uri="http://schemas.openxmlformats.org/drawingml/2006/table">
            <a:tbl>
              <a:tblPr/>
              <a:tblGrid>
                <a:gridCol w="1224133"/>
                <a:gridCol w="814183"/>
                <a:gridCol w="697985"/>
                <a:gridCol w="576064"/>
                <a:gridCol w="526671"/>
                <a:gridCol w="600240"/>
                <a:gridCol w="600240"/>
                <a:gridCol w="600240"/>
                <a:gridCol w="600240"/>
                <a:gridCol w="467167"/>
                <a:gridCol w="414385"/>
                <a:gridCol w="552514"/>
                <a:gridCol w="966896"/>
              </a:tblGrid>
              <a:tr h="284627">
                <a:tc>
                  <a:txBody>
                    <a:bodyPr/>
                    <a:lstStyle/>
                    <a:p>
                      <a:pPr algn="l" fontAlgn="b"/>
                      <a:r>
                        <a:rPr lang="es-MX" sz="1100" b="1" i="0" u="none" strike="noStrike" dirty="0">
                          <a:effectLst/>
                          <a:latin typeface="Georgia" pitchFamily="18" charset="0"/>
                        </a:rPr>
                        <a:t>E</a:t>
                      </a:r>
                      <a:r>
                        <a:rPr lang="es-MX" sz="1100" b="1" i="0" u="none" strike="noStrike" dirty="0" smtClean="0">
                          <a:effectLst/>
                          <a:latin typeface="Georgia" pitchFamily="18" charset="0"/>
                        </a:rPr>
                        <a:t>ntidad</a:t>
                      </a:r>
                      <a:endParaRPr lang="es-MX" sz="1100" b="1"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1" i="0" u="none" strike="noStrike" dirty="0" smtClean="0">
                          <a:effectLst/>
                          <a:latin typeface="Georgia" pitchFamily="18" charset="0"/>
                        </a:rPr>
                        <a:t>Autónomas</a:t>
                      </a:r>
                      <a:endParaRPr lang="es-MX" sz="800" b="1"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1" i="0" u="none" strike="noStrike" dirty="0">
                          <a:effectLst/>
                          <a:latin typeface="Georgia" pitchFamily="18" charset="0"/>
                        </a:rPr>
                        <a:t>BACHEST</a:t>
                      </a:r>
                    </a:p>
                  </a:txBody>
                  <a:tcPr marL="6699" marR="6699" marT="6699" marB="0" anchor="b">
                    <a:lnL>
                      <a:noFill/>
                    </a:lnL>
                    <a:lnR>
                      <a:noFill/>
                    </a:lnR>
                    <a:lnT>
                      <a:noFill/>
                    </a:lnT>
                    <a:lnB>
                      <a:noFill/>
                    </a:lnB>
                  </a:tcPr>
                </a:tc>
                <a:tc>
                  <a:txBody>
                    <a:bodyPr/>
                    <a:lstStyle/>
                    <a:p>
                      <a:pPr algn="ctr" fontAlgn="b"/>
                      <a:r>
                        <a:rPr lang="es-MX" sz="800" b="1" i="0" u="none" strike="noStrike" dirty="0" err="1">
                          <a:effectLst/>
                          <a:latin typeface="Georgia" pitchFamily="18" charset="0"/>
                        </a:rPr>
                        <a:t>CECyTE</a:t>
                      </a:r>
                      <a:endParaRPr lang="es-MX" sz="800" b="1"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1" i="0" u="none" strike="noStrike" dirty="0">
                          <a:effectLst/>
                          <a:latin typeface="Georgia" pitchFamily="18" charset="0"/>
                        </a:rPr>
                        <a:t>CETI</a:t>
                      </a:r>
                    </a:p>
                  </a:txBody>
                  <a:tcPr marL="6699" marR="6699" marT="6699" marB="0" anchor="b">
                    <a:lnL>
                      <a:noFill/>
                    </a:lnL>
                    <a:lnR>
                      <a:noFill/>
                    </a:lnR>
                    <a:lnT>
                      <a:noFill/>
                    </a:lnT>
                    <a:lnB>
                      <a:noFill/>
                    </a:lnB>
                  </a:tcPr>
                </a:tc>
                <a:tc>
                  <a:txBody>
                    <a:bodyPr/>
                    <a:lstStyle/>
                    <a:p>
                      <a:pPr algn="ctr" fontAlgn="b"/>
                      <a:r>
                        <a:rPr lang="es-MX" sz="800" b="1" i="0" u="none" strike="noStrike" dirty="0">
                          <a:effectLst/>
                          <a:latin typeface="Georgia" pitchFamily="18" charset="0"/>
                        </a:rPr>
                        <a:t>COBACH</a:t>
                      </a:r>
                    </a:p>
                  </a:txBody>
                  <a:tcPr marL="6699" marR="6699" marT="6699" marB="0" anchor="b">
                    <a:lnL>
                      <a:noFill/>
                    </a:lnL>
                    <a:lnR>
                      <a:noFill/>
                    </a:lnR>
                    <a:lnT>
                      <a:noFill/>
                    </a:lnT>
                    <a:lnB>
                      <a:noFill/>
                    </a:lnB>
                  </a:tcPr>
                </a:tc>
                <a:tc>
                  <a:txBody>
                    <a:bodyPr/>
                    <a:lstStyle/>
                    <a:p>
                      <a:pPr algn="ctr" fontAlgn="b"/>
                      <a:r>
                        <a:rPr lang="es-MX" sz="800" b="1" i="0" u="none" strike="noStrike" dirty="0">
                          <a:effectLst/>
                          <a:latin typeface="Georgia" pitchFamily="18" charset="0"/>
                        </a:rPr>
                        <a:t>CONALEP</a:t>
                      </a:r>
                    </a:p>
                  </a:txBody>
                  <a:tcPr marL="6699" marR="6699" marT="6699" marB="0" anchor="b">
                    <a:lnL>
                      <a:noFill/>
                    </a:lnL>
                    <a:lnR>
                      <a:noFill/>
                    </a:lnR>
                    <a:lnT>
                      <a:noFill/>
                    </a:lnT>
                    <a:lnB>
                      <a:noFill/>
                    </a:lnB>
                  </a:tcPr>
                </a:tc>
                <a:tc>
                  <a:txBody>
                    <a:bodyPr/>
                    <a:lstStyle/>
                    <a:p>
                      <a:pPr algn="ctr" fontAlgn="b"/>
                      <a:r>
                        <a:rPr lang="es-MX" sz="800" b="1" i="0" u="none" strike="noStrike" dirty="0">
                          <a:effectLst/>
                          <a:latin typeface="Georgia" pitchFamily="18" charset="0"/>
                        </a:rPr>
                        <a:t>DGB</a:t>
                      </a:r>
                    </a:p>
                  </a:txBody>
                  <a:tcPr marL="6699" marR="6699" marT="6699" marB="0" anchor="b">
                    <a:lnL>
                      <a:noFill/>
                    </a:lnL>
                    <a:lnR>
                      <a:noFill/>
                    </a:lnR>
                    <a:lnT>
                      <a:noFill/>
                    </a:lnT>
                    <a:lnB>
                      <a:noFill/>
                    </a:lnB>
                  </a:tcPr>
                </a:tc>
                <a:tc>
                  <a:txBody>
                    <a:bodyPr/>
                    <a:lstStyle/>
                    <a:p>
                      <a:pPr algn="ctr" fontAlgn="b"/>
                      <a:r>
                        <a:rPr lang="es-MX" sz="800" b="1" i="0" u="none" strike="noStrike" dirty="0" err="1">
                          <a:effectLst/>
                          <a:latin typeface="Georgia" pitchFamily="18" charset="0"/>
                        </a:rPr>
                        <a:t>DGECyTM</a:t>
                      </a:r>
                      <a:endParaRPr lang="es-MX" sz="800" b="1"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1" i="0" u="none" strike="noStrike" dirty="0">
                          <a:effectLst/>
                          <a:latin typeface="Georgia" pitchFamily="18" charset="0"/>
                        </a:rPr>
                        <a:t>DGETA</a:t>
                      </a:r>
                    </a:p>
                  </a:txBody>
                  <a:tcPr marL="6699" marR="6699" marT="6699" marB="0" anchor="b">
                    <a:lnL>
                      <a:noFill/>
                    </a:lnL>
                    <a:lnR>
                      <a:noFill/>
                    </a:lnR>
                    <a:lnT>
                      <a:noFill/>
                    </a:lnT>
                    <a:lnB>
                      <a:noFill/>
                    </a:lnB>
                  </a:tcPr>
                </a:tc>
                <a:tc>
                  <a:txBody>
                    <a:bodyPr/>
                    <a:lstStyle/>
                    <a:p>
                      <a:pPr algn="ctr" fontAlgn="b"/>
                      <a:r>
                        <a:rPr lang="es-MX" sz="800" b="1" i="0" u="none" strike="noStrike" dirty="0">
                          <a:effectLst/>
                          <a:latin typeface="Georgia" pitchFamily="18" charset="0"/>
                        </a:rPr>
                        <a:t>DGETI</a:t>
                      </a:r>
                    </a:p>
                  </a:txBody>
                  <a:tcPr marL="6699" marR="6699" marT="6699" marB="0" anchor="b">
                    <a:lnL>
                      <a:noFill/>
                    </a:lnL>
                    <a:lnR>
                      <a:noFill/>
                    </a:lnR>
                    <a:lnT>
                      <a:noFill/>
                    </a:lnT>
                    <a:lnB>
                      <a:noFill/>
                    </a:lnB>
                  </a:tcPr>
                </a:tc>
                <a:tc>
                  <a:txBody>
                    <a:bodyPr/>
                    <a:lstStyle/>
                    <a:p>
                      <a:pPr algn="ctr" fontAlgn="b"/>
                      <a:r>
                        <a:rPr lang="es-MX" sz="800" b="1" i="0" u="none" strike="noStrike" dirty="0">
                          <a:effectLst/>
                          <a:latin typeface="Georgia" pitchFamily="18" charset="0"/>
                        </a:rPr>
                        <a:t>EMSAD</a:t>
                      </a:r>
                    </a:p>
                  </a:txBody>
                  <a:tcPr marL="6699" marR="6699" marT="6699" marB="0" anchor="b">
                    <a:lnL>
                      <a:noFill/>
                    </a:lnL>
                    <a:lnR>
                      <a:noFill/>
                    </a:lnR>
                    <a:lnT>
                      <a:noFill/>
                    </a:lnT>
                    <a:lnB>
                      <a:noFill/>
                    </a:lnB>
                  </a:tcPr>
                </a:tc>
                <a:tc>
                  <a:txBody>
                    <a:bodyPr/>
                    <a:lstStyle/>
                    <a:p>
                      <a:pPr algn="ctr" fontAlgn="b"/>
                      <a:r>
                        <a:rPr lang="es-MX" sz="800" b="1" i="0" u="none" strike="noStrike" dirty="0" smtClean="0">
                          <a:effectLst/>
                          <a:latin typeface="Georgia" pitchFamily="18" charset="0"/>
                        </a:rPr>
                        <a:t>Particulares</a:t>
                      </a:r>
                      <a:endParaRPr lang="es-MX" sz="800" b="1" i="0" u="none" strike="noStrike" dirty="0">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a:effectLst/>
                          <a:latin typeface="Georgia" pitchFamily="18" charset="0"/>
                        </a:rPr>
                        <a:t>AGUASCALIENTES</a:t>
                      </a: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BAJA CALIFORNIA</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284627">
                <a:tc>
                  <a:txBody>
                    <a:bodyPr/>
                    <a:lstStyle/>
                    <a:p>
                      <a:pPr algn="l" fontAlgn="b"/>
                      <a:r>
                        <a:rPr lang="es-MX" sz="800" b="1" i="0" u="none" strike="noStrike" dirty="0">
                          <a:effectLst/>
                          <a:latin typeface="Georgia" pitchFamily="18" charset="0"/>
                        </a:rPr>
                        <a:t>BAJA CALIFORNIA SUR</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CAMPECHE</a:t>
                      </a: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CHIAPAS</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CHIHUAHUA</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a:effectLst/>
                          <a:latin typeface="Georgia" pitchFamily="18" charset="0"/>
                        </a:rPr>
                        <a:t>COAHUILA</a:t>
                      </a: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COLIMA</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smtClean="0">
                          <a:effectLst/>
                          <a:latin typeface="Georgia" pitchFamily="18" charset="0"/>
                        </a:rPr>
                        <a:t>DISTRITO </a:t>
                      </a:r>
                      <a:r>
                        <a:rPr lang="es-MX" sz="800" b="1" i="0" u="none" strike="noStrike" dirty="0">
                          <a:effectLst/>
                          <a:latin typeface="Georgia" pitchFamily="18" charset="0"/>
                        </a:rPr>
                        <a:t>FEDERAL</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a:effectLst/>
                          <a:latin typeface="Georgia" pitchFamily="18" charset="0"/>
                        </a:rPr>
                        <a:t>DURANGO</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GUANAJUATO</a:t>
                      </a: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a:effectLst/>
                          <a:latin typeface="Georgia" pitchFamily="18" charset="0"/>
                        </a:rPr>
                        <a:t>GUERRERO</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a:effectLst/>
                          <a:latin typeface="Georgia" pitchFamily="18" charset="0"/>
                        </a:rPr>
                        <a:t>HIDALGO</a:t>
                      </a: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JALISCO</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a:effectLst/>
                          <a:latin typeface="Georgia" pitchFamily="18" charset="0"/>
                        </a:rPr>
                        <a:t>MEXICO</a:t>
                      </a: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MICHOACAN</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MORELOS</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NAYARIT</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a:effectLst/>
                          <a:latin typeface="Georgia" pitchFamily="18" charset="0"/>
                        </a:rPr>
                        <a:t>NUEVO LEON</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OAXACA</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PUEBLA</a:t>
                      </a: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QUERETARO</a:t>
                      </a: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r>
              <a:tr h="146119">
                <a:tc>
                  <a:txBody>
                    <a:bodyPr/>
                    <a:lstStyle/>
                    <a:p>
                      <a:pPr algn="l" fontAlgn="b"/>
                      <a:r>
                        <a:rPr lang="es-MX" sz="800" b="1" i="0" u="none" strike="noStrike">
                          <a:effectLst/>
                          <a:latin typeface="Georgia" pitchFamily="18" charset="0"/>
                        </a:rPr>
                        <a:t>QUINTANA ROO</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SAN LUIS POTOSI</a:t>
                      </a: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a:effectLst/>
                          <a:latin typeface="Georgia" pitchFamily="18" charset="0"/>
                        </a:rPr>
                        <a:t>SINALOA</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SONORA</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TABASCO</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a:effectLst/>
                          <a:latin typeface="Georgia" pitchFamily="18" charset="0"/>
                        </a:rPr>
                        <a:t>TAMAULIPAS</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TLAXCALA</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VERACRUZ</a:t>
                      </a: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YUCATAN</a:t>
                      </a:r>
                    </a:p>
                  </a:txBody>
                  <a:tcPr marL="6699" marR="6699" marT="6699" marB="0" anchor="b">
                    <a:lnL>
                      <a:noFill/>
                    </a:lnL>
                    <a:lnR>
                      <a:noFill/>
                    </a:lnR>
                    <a:lnT>
                      <a:noFill/>
                    </a:lnT>
                    <a:lnB>
                      <a:noFill/>
                    </a:lnB>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r>
                        <a:rPr lang="es-MX" sz="800" b="0" i="0" u="none" strike="noStrike">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r>
              <a:tr h="146119">
                <a:tc>
                  <a:txBody>
                    <a:bodyPr/>
                    <a:lstStyle/>
                    <a:p>
                      <a:pPr algn="l" fontAlgn="b"/>
                      <a:r>
                        <a:rPr lang="es-MX" sz="800" b="1" i="0" u="none" strike="noStrike" dirty="0">
                          <a:effectLst/>
                          <a:latin typeface="Georgia" pitchFamily="18" charset="0"/>
                        </a:rPr>
                        <a:t>ZACATECAS</a:t>
                      </a: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dirty="0">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c>
                  <a:txBody>
                    <a:bodyPr/>
                    <a:lstStyle/>
                    <a:p>
                      <a:pPr algn="ctr" fontAlgn="b"/>
                      <a:r>
                        <a:rPr lang="es-MX" sz="800" b="0" i="0" u="none" strike="noStrike" dirty="0">
                          <a:effectLst/>
                          <a:latin typeface="Georgia" pitchFamily="18" charset="0"/>
                        </a:rPr>
                        <a:t>1</a:t>
                      </a:r>
                    </a:p>
                  </a:txBody>
                  <a:tcPr marL="6699" marR="6699" marT="6699" marB="0" anchor="b">
                    <a:lnL>
                      <a:noFill/>
                    </a:lnL>
                    <a:lnR>
                      <a:noFill/>
                    </a:lnR>
                    <a:lnT>
                      <a:noFill/>
                    </a:lnT>
                    <a:lnB>
                      <a:noFill/>
                    </a:lnB>
                    <a:solidFill>
                      <a:srgbClr val="DA9694"/>
                    </a:solidFill>
                  </a:tcPr>
                </a:tc>
                <a:tc>
                  <a:txBody>
                    <a:bodyPr/>
                    <a:lstStyle/>
                    <a:p>
                      <a:pPr algn="ctr" fontAlgn="b"/>
                      <a:endParaRPr lang="es-MX" sz="800" b="0" i="0" u="none" strike="noStrike" dirty="0">
                        <a:effectLst/>
                        <a:latin typeface="Georgia" pitchFamily="18" charset="0"/>
                      </a:endParaRPr>
                    </a:p>
                  </a:txBody>
                  <a:tcPr marL="6699" marR="6699" marT="6699" marB="0" anchor="b">
                    <a:lnL>
                      <a:noFill/>
                    </a:lnL>
                    <a:lnR>
                      <a:noFill/>
                    </a:lnR>
                    <a:lnT>
                      <a:noFill/>
                    </a:lnT>
                    <a:lnB>
                      <a:noFill/>
                    </a:lnB>
                  </a:tcPr>
                </a:tc>
              </a:tr>
              <a:tr h="161140">
                <a:tc>
                  <a:txBody>
                    <a:bodyPr/>
                    <a:lstStyle/>
                    <a:p>
                      <a:pPr algn="l" fontAlgn="b"/>
                      <a:r>
                        <a:rPr lang="es-MX" sz="1000" b="1" i="0" u="none" strike="noStrike" dirty="0" smtClean="0">
                          <a:effectLst/>
                          <a:latin typeface="Georgia" pitchFamily="18" charset="0"/>
                        </a:rPr>
                        <a:t>TOTAL</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10</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4</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4</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1</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5</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1</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8</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0</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1</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14</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3</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c>
                  <a:txBody>
                    <a:bodyPr/>
                    <a:lstStyle/>
                    <a:p>
                      <a:pPr algn="ctr" fontAlgn="b"/>
                      <a:r>
                        <a:rPr lang="es-MX" sz="1000" b="1" i="0" u="none" strike="noStrike" dirty="0" smtClean="0">
                          <a:effectLst/>
                          <a:latin typeface="Georgia" pitchFamily="18" charset="0"/>
                        </a:rPr>
                        <a:t>1</a:t>
                      </a:r>
                      <a:endParaRPr lang="es-MX" sz="1000" b="1" i="0" u="none" strike="noStrike" dirty="0">
                        <a:effectLst/>
                        <a:latin typeface="Georgia" pitchFamily="18" charset="0"/>
                      </a:endParaRPr>
                    </a:p>
                  </a:txBody>
                  <a:tcPr marL="6699" marR="6699" marT="6699" marB="0" anchor="b">
                    <a:lnL>
                      <a:noFill/>
                    </a:lnL>
                    <a:lnR>
                      <a:noFill/>
                    </a:lnR>
                    <a:lnT>
                      <a:noFill/>
                    </a:lnT>
                    <a:lnB>
                      <a:noFill/>
                    </a:lnB>
                    <a:solidFill>
                      <a:srgbClr val="FFFF00"/>
                    </a:solidFill>
                  </a:tcPr>
                </a:tc>
              </a:tr>
            </a:tbl>
          </a:graphicData>
        </a:graphic>
      </p:graphicFrame>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45</a:t>
            </a:fld>
            <a:endParaRPr lang="es-ES" dirty="0"/>
          </a:p>
        </p:txBody>
      </p:sp>
    </p:spTree>
    <p:extLst>
      <p:ext uri="{BB962C8B-B14F-4D97-AF65-F5344CB8AC3E}">
        <p14:creationId xmlns:p14="http://schemas.microsoft.com/office/powerpoint/2010/main" val="2591607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s-ES" sz="1400" b="1" dirty="0">
              <a:solidFill>
                <a:prstClr val="black"/>
              </a:solidFill>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 sz="2400" b="1" dirty="0">
              <a:solidFill>
                <a:prstClr val="black"/>
              </a:solidFill>
              <a:latin typeface="Georgia" panose="02040502050405020303" pitchFamily="18" charset="0"/>
              <a:cs typeface="Arabic Typesetting" panose="03020402040406030203" pitchFamily="66" charset="-78"/>
            </a:endParaRPr>
          </a:p>
        </p:txBody>
      </p:sp>
      <p:sp>
        <p:nvSpPr>
          <p:cNvPr id="4" name="26 CuadroTexto"/>
          <p:cNvSpPr txBox="1">
            <a:spLocks noChangeArrowheads="1"/>
          </p:cNvSpPr>
          <p:nvPr/>
        </p:nvSpPr>
        <p:spPr bwMode="auto">
          <a:xfrm>
            <a:off x="611560" y="44624"/>
            <a:ext cx="6696744" cy="115212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600" b="1">
                <a:solidFill>
                  <a:schemeClr val="tx1"/>
                </a:solidFill>
                <a:latin typeface="Georgia" pitchFamily="18" charset="0"/>
                <a:ea typeface="+mj-ea"/>
                <a:cs typeface="+mj-cs"/>
              </a:defRPr>
            </a:lvl1pPr>
            <a:lvl2pPr algn="ctr" eaLnBrk="0" fontAlgn="base" hangingPunct="0">
              <a:spcBef>
                <a:spcPct val="0"/>
              </a:spcBef>
              <a:spcAft>
                <a:spcPct val="0"/>
              </a:spcAft>
              <a:defRPr sz="3200">
                <a:solidFill>
                  <a:schemeClr val="tx1"/>
                </a:solidFill>
                <a:latin typeface="Georgia" pitchFamily="18" charset="0"/>
              </a:defRPr>
            </a:lvl2pPr>
            <a:lvl3pPr algn="ctr" eaLnBrk="0" fontAlgn="base" hangingPunct="0">
              <a:spcBef>
                <a:spcPct val="0"/>
              </a:spcBef>
              <a:spcAft>
                <a:spcPct val="0"/>
              </a:spcAft>
              <a:defRPr sz="3200">
                <a:solidFill>
                  <a:schemeClr val="tx1"/>
                </a:solidFill>
                <a:latin typeface="Georgia" pitchFamily="18" charset="0"/>
              </a:defRPr>
            </a:lvl3pPr>
            <a:lvl4pPr algn="ctr" eaLnBrk="0" fontAlgn="base" hangingPunct="0">
              <a:spcBef>
                <a:spcPct val="0"/>
              </a:spcBef>
              <a:spcAft>
                <a:spcPct val="0"/>
              </a:spcAft>
              <a:defRPr sz="3200">
                <a:solidFill>
                  <a:schemeClr val="tx1"/>
                </a:solidFill>
                <a:latin typeface="Georgia" pitchFamily="18" charset="0"/>
              </a:defRPr>
            </a:lvl4pPr>
            <a:lvl5pPr algn="ctr" eaLnBrk="0" fontAlgn="base" hangingPunct="0">
              <a:spcBef>
                <a:spcPct val="0"/>
              </a:spcBef>
              <a:spcAft>
                <a:spcPct val="0"/>
              </a:spcAft>
              <a:defRPr sz="3200">
                <a:solidFill>
                  <a:schemeClr val="tx1"/>
                </a:solidFill>
                <a:latin typeface="Georgia" pitchFamily="18" charset="0"/>
              </a:defRPr>
            </a:lvl5pPr>
            <a:lvl6pPr marL="457200" algn="ctr" fontAlgn="base">
              <a:spcBef>
                <a:spcPct val="0"/>
              </a:spcBef>
              <a:spcAft>
                <a:spcPct val="0"/>
              </a:spcAft>
              <a:defRPr sz="3200">
                <a:solidFill>
                  <a:schemeClr val="tx1"/>
                </a:solidFill>
                <a:latin typeface="Georgia" pitchFamily="18" charset="0"/>
              </a:defRPr>
            </a:lvl6pPr>
            <a:lvl7pPr marL="914400" algn="ctr" fontAlgn="base">
              <a:spcBef>
                <a:spcPct val="0"/>
              </a:spcBef>
              <a:spcAft>
                <a:spcPct val="0"/>
              </a:spcAft>
              <a:defRPr sz="3200">
                <a:solidFill>
                  <a:schemeClr val="tx1"/>
                </a:solidFill>
                <a:latin typeface="Georgia" pitchFamily="18" charset="0"/>
              </a:defRPr>
            </a:lvl7pPr>
            <a:lvl8pPr marL="1371600" algn="ctr" fontAlgn="base">
              <a:spcBef>
                <a:spcPct val="0"/>
              </a:spcBef>
              <a:spcAft>
                <a:spcPct val="0"/>
              </a:spcAft>
              <a:defRPr sz="3200">
                <a:solidFill>
                  <a:schemeClr val="tx1"/>
                </a:solidFill>
                <a:latin typeface="Georgia" pitchFamily="18" charset="0"/>
              </a:defRPr>
            </a:lvl8pPr>
            <a:lvl9pPr marL="1828800" algn="ctr" fontAlgn="base">
              <a:spcBef>
                <a:spcPct val="0"/>
              </a:spcBef>
              <a:spcAft>
                <a:spcPct val="0"/>
              </a:spcAft>
              <a:defRPr sz="3200">
                <a:solidFill>
                  <a:schemeClr val="tx1"/>
                </a:solidFill>
                <a:latin typeface="Georgia" pitchFamily="18" charset="0"/>
              </a:defRPr>
            </a:lvl9pPr>
          </a:lstStyle>
          <a:p>
            <a:r>
              <a:rPr lang="es-MX" sz="2800" dirty="0" smtClean="0">
                <a:solidFill>
                  <a:prstClr val="black"/>
                </a:solidFill>
              </a:rPr>
              <a:t>Colaboración en el marco del ECEMS</a:t>
            </a:r>
            <a:endParaRPr lang="es-MX" sz="2800" dirty="0">
              <a:solidFill>
                <a:prstClr val="black"/>
              </a:solidFill>
            </a:endParaRPr>
          </a:p>
        </p:txBody>
      </p:sp>
      <p:grpSp>
        <p:nvGrpSpPr>
          <p:cNvPr id="2" name="1 Grupo"/>
          <p:cNvGrpSpPr/>
          <p:nvPr/>
        </p:nvGrpSpPr>
        <p:grpSpPr>
          <a:xfrm>
            <a:off x="0" y="2132856"/>
            <a:ext cx="8820472" cy="3168174"/>
            <a:chOff x="0" y="2132856"/>
            <a:chExt cx="8820472" cy="3168174"/>
          </a:xfrm>
        </p:grpSpPr>
        <p:graphicFrame>
          <p:nvGraphicFramePr>
            <p:cNvPr id="6" name="Marcador de contenido 9"/>
            <p:cNvGraphicFramePr>
              <a:graphicFrameLocks/>
            </p:cNvGraphicFramePr>
            <p:nvPr>
              <p:extLst>
                <p:ext uri="{D42A27DB-BD31-4B8C-83A1-F6EECF244321}">
                  <p14:modId xmlns:p14="http://schemas.microsoft.com/office/powerpoint/2010/main" val="4231339807"/>
                </p:ext>
              </p:extLst>
            </p:nvPr>
          </p:nvGraphicFramePr>
          <p:xfrm>
            <a:off x="0" y="2132856"/>
            <a:ext cx="8820472" cy="3168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11"/>
            <p:cNvSpPr txBox="1"/>
            <p:nvPr/>
          </p:nvSpPr>
          <p:spPr>
            <a:xfrm>
              <a:off x="899592" y="2348880"/>
              <a:ext cx="555585" cy="60323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1</a:t>
              </a:r>
            </a:p>
          </p:txBody>
        </p:sp>
        <p:sp>
          <p:nvSpPr>
            <p:cNvPr id="9" name="CuadroTexto 11"/>
            <p:cNvSpPr txBox="1"/>
            <p:nvPr/>
          </p:nvSpPr>
          <p:spPr>
            <a:xfrm>
              <a:off x="827583" y="4077072"/>
              <a:ext cx="555585" cy="60323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2</a:t>
              </a:r>
            </a:p>
          </p:txBody>
        </p:sp>
      </p:grpSp>
    </p:spTree>
    <p:extLst>
      <p:ext uri="{BB962C8B-B14F-4D97-AF65-F5344CB8AC3E}">
        <p14:creationId xmlns:p14="http://schemas.microsoft.com/office/powerpoint/2010/main" val="36091619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ES" sz="1400" b="1" dirty="0">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sz="2400" b="1" dirty="0">
              <a:latin typeface="Georgia" panose="02040502050405020303" pitchFamily="18" charset="0"/>
              <a:cs typeface="Arabic Typesetting" panose="03020402040406030203" pitchFamily="66" charset="-78"/>
            </a:endParaRPr>
          </a:p>
        </p:txBody>
      </p:sp>
      <p:sp>
        <p:nvSpPr>
          <p:cNvPr id="6" name="2 Marcador de contenido"/>
          <p:cNvSpPr txBox="1">
            <a:spLocks/>
          </p:cNvSpPr>
          <p:nvPr/>
        </p:nvSpPr>
        <p:spPr bwMode="auto">
          <a:xfrm>
            <a:off x="457200" y="2968352"/>
            <a:ext cx="8229600" cy="9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s-MX"/>
            </a:defPPr>
            <a:lvl1pPr lvl="0" indent="0" algn="ctr" eaLnBrk="0" fontAlgn="base" hangingPunct="0">
              <a:lnSpc>
                <a:spcPct val="115000"/>
              </a:lnSpc>
              <a:spcBef>
                <a:spcPct val="20000"/>
              </a:spcBef>
              <a:spcAft>
                <a:spcPts val="0"/>
              </a:spcAft>
              <a:buFont typeface="Arial" pitchFamily="34" charset="0"/>
              <a:buNone/>
              <a:defRPr sz="3200">
                <a:solidFill>
                  <a:prstClr val="black"/>
                </a:solidFill>
                <a:latin typeface="Georgia" pitchFamily="18" charset="0"/>
                <a:ea typeface="Times New Roman"/>
                <a:cs typeface="Times New Roman"/>
              </a:defRPr>
            </a:lvl1pPr>
            <a:lvl2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2pPr>
            <a:lvl3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3pPr>
            <a:lvl4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4pPr>
            <a:lvl5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s-MX" b="1" dirty="0"/>
              <a:t>5</a:t>
            </a:r>
            <a:r>
              <a:rPr lang="es-MX" b="1" dirty="0" smtClean="0"/>
              <a:t>. </a:t>
            </a:r>
            <a:r>
              <a:rPr lang="es-MX" b="1" dirty="0"/>
              <a:t>Construye T</a:t>
            </a:r>
          </a:p>
        </p:txBody>
      </p:sp>
    </p:spTree>
    <p:extLst>
      <p:ext uri="{BB962C8B-B14F-4D97-AF65-F5344CB8AC3E}">
        <p14:creationId xmlns:p14="http://schemas.microsoft.com/office/powerpoint/2010/main" val="7392026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8229600" cy="894528"/>
          </a:xfrm>
        </p:spPr>
        <p:txBody>
          <a:bodyPr>
            <a:noAutofit/>
          </a:bodyPr>
          <a:lstStyle/>
          <a:p>
            <a:r>
              <a:rPr lang="es-ES" sz="2400" b="1" dirty="0" smtClean="0">
                <a:latin typeface="Georgia"/>
                <a:cs typeface="Georgia"/>
              </a:rPr>
              <a:t>Construye T 2014-2018</a:t>
            </a:r>
            <a:endParaRPr lang="es-ES" sz="2400" b="1" dirty="0">
              <a:latin typeface="Georgia"/>
              <a:cs typeface="Georgia"/>
            </a:endParaRPr>
          </a:p>
        </p:txBody>
      </p:sp>
      <p:sp>
        <p:nvSpPr>
          <p:cNvPr id="4" name="CuadroTexto 3"/>
          <p:cNvSpPr txBox="1"/>
          <p:nvPr/>
        </p:nvSpPr>
        <p:spPr>
          <a:xfrm>
            <a:off x="251520" y="1268760"/>
            <a:ext cx="2902766" cy="369332"/>
          </a:xfrm>
          <a:prstGeom prst="rect">
            <a:avLst/>
          </a:prstGeom>
          <a:solidFill>
            <a:srgbClr val="953735"/>
          </a:solidFill>
        </p:spPr>
        <p:txBody>
          <a:bodyPr wrap="square" rtlCol="0">
            <a:spAutoFit/>
          </a:bodyPr>
          <a:lstStyle/>
          <a:p>
            <a:pPr algn="ctr"/>
            <a:r>
              <a:rPr lang="es-ES" dirty="0" smtClean="0">
                <a:solidFill>
                  <a:schemeClr val="bg1"/>
                </a:solidFill>
                <a:latin typeface="Georgia"/>
                <a:cs typeface="Georgia"/>
              </a:rPr>
              <a:t>¿Qué es Construye T?</a:t>
            </a:r>
            <a:endParaRPr lang="es-ES" dirty="0">
              <a:solidFill>
                <a:schemeClr val="bg1"/>
              </a:solidFill>
              <a:latin typeface="Georgia"/>
              <a:cs typeface="Georgia"/>
            </a:endParaRPr>
          </a:p>
        </p:txBody>
      </p:sp>
      <p:sp>
        <p:nvSpPr>
          <p:cNvPr id="5" name="CuadroTexto 4"/>
          <p:cNvSpPr txBox="1"/>
          <p:nvPr/>
        </p:nvSpPr>
        <p:spPr>
          <a:xfrm>
            <a:off x="3275856" y="1268760"/>
            <a:ext cx="2757806" cy="338554"/>
          </a:xfrm>
          <a:prstGeom prst="rect">
            <a:avLst/>
          </a:prstGeom>
          <a:solidFill>
            <a:srgbClr val="953735"/>
          </a:solidFill>
        </p:spPr>
        <p:txBody>
          <a:bodyPr wrap="square" rtlCol="0">
            <a:spAutoFit/>
          </a:bodyPr>
          <a:lstStyle/>
          <a:p>
            <a:pPr algn="ctr"/>
            <a:r>
              <a:rPr lang="es-ES" sz="1600" dirty="0" smtClean="0">
                <a:solidFill>
                  <a:schemeClr val="bg1"/>
                </a:solidFill>
                <a:latin typeface="Georgia"/>
                <a:cs typeface="Georgia"/>
              </a:rPr>
              <a:t>¿Cuáles son sus objetivos?</a:t>
            </a:r>
            <a:endParaRPr lang="es-ES" sz="1600" dirty="0">
              <a:solidFill>
                <a:schemeClr val="bg1"/>
              </a:solidFill>
              <a:latin typeface="Georgia"/>
              <a:cs typeface="Georgia"/>
            </a:endParaRPr>
          </a:p>
        </p:txBody>
      </p:sp>
      <p:sp>
        <p:nvSpPr>
          <p:cNvPr id="6" name="CuadroTexto 5"/>
          <p:cNvSpPr txBox="1"/>
          <p:nvPr/>
        </p:nvSpPr>
        <p:spPr>
          <a:xfrm>
            <a:off x="6156176" y="1268760"/>
            <a:ext cx="2738789" cy="338554"/>
          </a:xfrm>
          <a:prstGeom prst="rect">
            <a:avLst/>
          </a:prstGeom>
          <a:solidFill>
            <a:srgbClr val="953735"/>
          </a:solidFill>
        </p:spPr>
        <p:txBody>
          <a:bodyPr wrap="square" rtlCol="0">
            <a:spAutoFit/>
          </a:bodyPr>
          <a:lstStyle/>
          <a:p>
            <a:pPr algn="ctr"/>
            <a:r>
              <a:rPr lang="es-ES" sz="1600" dirty="0" smtClean="0">
                <a:solidFill>
                  <a:schemeClr val="bg1"/>
                </a:solidFill>
                <a:latin typeface="Georgia"/>
                <a:cs typeface="Georgia"/>
              </a:rPr>
              <a:t>Evaluación</a:t>
            </a:r>
            <a:endParaRPr lang="es-ES" sz="1600" dirty="0">
              <a:solidFill>
                <a:schemeClr val="bg1"/>
              </a:solidFill>
              <a:latin typeface="Georgia"/>
              <a:cs typeface="Georgia"/>
            </a:endParaRPr>
          </a:p>
        </p:txBody>
      </p:sp>
      <p:sp>
        <p:nvSpPr>
          <p:cNvPr id="7" name="CuadroTexto 6"/>
          <p:cNvSpPr txBox="1"/>
          <p:nvPr/>
        </p:nvSpPr>
        <p:spPr>
          <a:xfrm>
            <a:off x="251520" y="1700808"/>
            <a:ext cx="2902766" cy="2292935"/>
          </a:xfrm>
          <a:prstGeom prst="rect">
            <a:avLst/>
          </a:prstGeom>
          <a:noFill/>
          <a:ln>
            <a:solidFill>
              <a:schemeClr val="accent2">
                <a:lumMod val="75000"/>
              </a:schemeClr>
            </a:solidFill>
          </a:ln>
        </p:spPr>
        <p:txBody>
          <a:bodyPr wrap="square" rtlCol="0">
            <a:spAutoFit/>
          </a:bodyPr>
          <a:lstStyle/>
          <a:p>
            <a:r>
              <a:rPr lang="es-ES_tradnl" sz="1300" dirty="0">
                <a:latin typeface="Georgia"/>
                <a:cs typeface="Georgia"/>
              </a:rPr>
              <a:t>P</a:t>
            </a:r>
            <a:r>
              <a:rPr lang="es-ES_tradnl" sz="1300" dirty="0" smtClean="0">
                <a:latin typeface="Georgia"/>
                <a:cs typeface="Georgia"/>
              </a:rPr>
              <a:t>rograma de la SEMS en colaboración con el </a:t>
            </a:r>
            <a:r>
              <a:rPr lang="es-ES_tradnl" sz="1300" dirty="0">
                <a:latin typeface="Georgia"/>
                <a:cs typeface="Georgia"/>
              </a:rPr>
              <a:t>Programa de las Naciones Unidas para el Desarrollo (PNUD), cuyo propósito desde </a:t>
            </a:r>
            <a:r>
              <a:rPr lang="es-ES_tradnl" sz="1300" dirty="0" smtClean="0">
                <a:latin typeface="Georgia"/>
                <a:cs typeface="Georgia"/>
              </a:rPr>
              <a:t>2014 es:</a:t>
            </a:r>
            <a:endParaRPr lang="es-ES_tradnl" sz="1300" dirty="0">
              <a:latin typeface="Georgia"/>
              <a:cs typeface="Georgia"/>
            </a:endParaRPr>
          </a:p>
          <a:p>
            <a:pPr algn="ctr"/>
            <a:r>
              <a:rPr lang="es-ES_tradnl" sz="1300" dirty="0" smtClean="0">
                <a:latin typeface="Georgia"/>
                <a:cs typeface="Georgia"/>
              </a:rPr>
              <a:t> </a:t>
            </a:r>
            <a:r>
              <a:rPr lang="es-ES_tradnl" sz="1300" i="1" dirty="0">
                <a:latin typeface="Georgia"/>
                <a:cs typeface="Georgia"/>
              </a:rPr>
              <a:t>desarrollar </a:t>
            </a:r>
            <a:r>
              <a:rPr lang="es-ES_tradnl" sz="1300" i="1" dirty="0" smtClean="0">
                <a:latin typeface="Georgia"/>
                <a:cs typeface="Georgia"/>
              </a:rPr>
              <a:t>las capacidades de </a:t>
            </a:r>
            <a:r>
              <a:rPr lang="es-ES_tradnl" sz="1300" i="1" dirty="0">
                <a:latin typeface="Georgia"/>
                <a:cs typeface="Georgia"/>
              </a:rPr>
              <a:t>la escuela, específicamente el liderazgo de </a:t>
            </a:r>
            <a:r>
              <a:rPr lang="es-ES_tradnl" sz="1300" i="1" dirty="0" smtClean="0">
                <a:latin typeface="Georgia"/>
                <a:cs typeface="Georgia"/>
              </a:rPr>
              <a:t>directivos </a:t>
            </a:r>
            <a:r>
              <a:rPr lang="es-ES_tradnl" sz="1300" i="1" dirty="0">
                <a:latin typeface="Georgia"/>
                <a:cs typeface="Georgia"/>
              </a:rPr>
              <a:t>y docentes, para contribuir al desarrollo socioemocional de los jóvenes y mejorar el ambiente </a:t>
            </a:r>
            <a:r>
              <a:rPr lang="es-ES_tradnl" sz="1300" i="1" dirty="0" smtClean="0">
                <a:latin typeface="Georgia"/>
                <a:cs typeface="Georgia"/>
              </a:rPr>
              <a:t>escolar</a:t>
            </a:r>
            <a:endParaRPr lang="es-ES_tradnl" sz="1300" dirty="0">
              <a:latin typeface="Georgia"/>
              <a:cs typeface="Georgia"/>
            </a:endParaRPr>
          </a:p>
        </p:txBody>
      </p:sp>
      <p:sp>
        <p:nvSpPr>
          <p:cNvPr id="8" name="CuadroTexto 7"/>
          <p:cNvSpPr txBox="1"/>
          <p:nvPr/>
        </p:nvSpPr>
        <p:spPr>
          <a:xfrm>
            <a:off x="3275856" y="1700808"/>
            <a:ext cx="2750916" cy="2369880"/>
          </a:xfrm>
          <a:prstGeom prst="rect">
            <a:avLst/>
          </a:prstGeom>
          <a:noFill/>
          <a:ln>
            <a:solidFill>
              <a:schemeClr val="accent2">
                <a:lumMod val="75000"/>
              </a:schemeClr>
            </a:solidFill>
          </a:ln>
        </p:spPr>
        <p:txBody>
          <a:bodyPr wrap="square" rtlCol="0">
            <a:spAutoFit/>
          </a:bodyPr>
          <a:lstStyle/>
          <a:p>
            <a:pPr>
              <a:buFont typeface="Arial" pitchFamily="34" charset="0"/>
              <a:buChar char="•"/>
            </a:pPr>
            <a:r>
              <a:rPr lang="es-ES" sz="1300" dirty="0" smtClean="0">
                <a:latin typeface="Georgia"/>
                <a:cs typeface="Georgia"/>
              </a:rPr>
              <a:t>Desarrollar liderazgo de los directivos y docentes</a:t>
            </a:r>
          </a:p>
          <a:p>
            <a:pPr>
              <a:buFont typeface="Arial" pitchFamily="34" charset="0"/>
              <a:buChar char="•"/>
            </a:pPr>
            <a:endParaRPr lang="es-ES" sz="800" dirty="0" smtClean="0">
              <a:latin typeface="Georgia"/>
              <a:cs typeface="Georgia"/>
            </a:endParaRPr>
          </a:p>
          <a:p>
            <a:pPr>
              <a:buFont typeface="Arial" pitchFamily="34" charset="0"/>
              <a:buChar char="•"/>
            </a:pPr>
            <a:r>
              <a:rPr lang="es-MX" sz="1300" dirty="0">
                <a:latin typeface="Georgia"/>
                <a:cs typeface="Georgia"/>
              </a:rPr>
              <a:t>Fomentar la educación integral de los jóvenes del nivel medio </a:t>
            </a:r>
            <a:r>
              <a:rPr lang="es-MX" sz="1300" dirty="0" smtClean="0">
                <a:latin typeface="Georgia"/>
                <a:cs typeface="Georgia"/>
              </a:rPr>
              <a:t>superior</a:t>
            </a:r>
          </a:p>
          <a:p>
            <a:pPr>
              <a:buFont typeface="Arial" pitchFamily="34" charset="0"/>
              <a:buChar char="•"/>
            </a:pPr>
            <a:endParaRPr lang="es-MX" sz="500" dirty="0">
              <a:latin typeface="Georgia"/>
              <a:cs typeface="Georgia"/>
            </a:endParaRPr>
          </a:p>
          <a:p>
            <a:pPr>
              <a:buFont typeface="Arial" pitchFamily="34" charset="0"/>
              <a:buChar char="•"/>
            </a:pPr>
            <a:r>
              <a:rPr lang="es-ES" sz="1300" dirty="0" smtClean="0">
                <a:latin typeface="Georgia"/>
                <a:cs typeface="Georgia"/>
              </a:rPr>
              <a:t>Desarrollar habilidades socioemocionales en los estudiantes</a:t>
            </a:r>
          </a:p>
          <a:p>
            <a:pPr>
              <a:buFont typeface="Arial" pitchFamily="34" charset="0"/>
              <a:buChar char="•"/>
            </a:pPr>
            <a:endParaRPr lang="es-ES" sz="500" dirty="0" smtClean="0">
              <a:latin typeface="Georgia"/>
              <a:cs typeface="Georgia"/>
            </a:endParaRPr>
          </a:p>
          <a:p>
            <a:pPr>
              <a:buFont typeface="Arial" pitchFamily="34" charset="0"/>
              <a:buChar char="•"/>
            </a:pPr>
            <a:r>
              <a:rPr lang="es-ES" sz="1300" dirty="0" smtClean="0">
                <a:latin typeface="Georgia"/>
                <a:cs typeface="Georgia"/>
              </a:rPr>
              <a:t>Propiciar un ambiente escolar sano.</a:t>
            </a:r>
            <a:endParaRPr lang="es-ES" sz="1300" dirty="0">
              <a:latin typeface="Georgia"/>
              <a:cs typeface="Georgia"/>
            </a:endParaRPr>
          </a:p>
        </p:txBody>
      </p:sp>
      <p:sp>
        <p:nvSpPr>
          <p:cNvPr id="11" name="CuadroTexto 10"/>
          <p:cNvSpPr txBox="1"/>
          <p:nvPr/>
        </p:nvSpPr>
        <p:spPr>
          <a:xfrm>
            <a:off x="251520" y="4727466"/>
            <a:ext cx="8670265" cy="369332"/>
          </a:xfrm>
          <a:prstGeom prst="rect">
            <a:avLst/>
          </a:prstGeom>
          <a:solidFill>
            <a:srgbClr val="953735"/>
          </a:solidFill>
        </p:spPr>
        <p:txBody>
          <a:bodyPr wrap="square" rtlCol="0">
            <a:spAutoFit/>
          </a:bodyPr>
          <a:lstStyle/>
          <a:p>
            <a:pPr algn="ctr"/>
            <a:r>
              <a:rPr lang="es-ES" dirty="0" smtClean="0">
                <a:solidFill>
                  <a:schemeClr val="bg1"/>
                </a:solidFill>
                <a:latin typeface="Georgia"/>
                <a:cs typeface="Georgia"/>
              </a:rPr>
              <a:t>¿Qué habilidades socioemocionales promoverá?</a:t>
            </a:r>
            <a:endParaRPr lang="es-ES" dirty="0">
              <a:solidFill>
                <a:schemeClr val="bg1"/>
              </a:solidFill>
              <a:latin typeface="Georgia"/>
              <a:cs typeface="Georgia"/>
            </a:endParaRPr>
          </a:p>
        </p:txBody>
      </p:sp>
      <p:sp>
        <p:nvSpPr>
          <p:cNvPr id="12" name="CuadroTexto 11"/>
          <p:cNvSpPr txBox="1"/>
          <p:nvPr/>
        </p:nvSpPr>
        <p:spPr>
          <a:xfrm>
            <a:off x="1403648" y="5159514"/>
            <a:ext cx="2110176" cy="338554"/>
          </a:xfrm>
          <a:prstGeom prst="rect">
            <a:avLst/>
          </a:prstGeom>
          <a:solidFill>
            <a:schemeClr val="accent1">
              <a:lumMod val="75000"/>
            </a:schemeClr>
          </a:solidFill>
        </p:spPr>
        <p:txBody>
          <a:bodyPr wrap="square" rtlCol="0">
            <a:spAutoFit/>
          </a:bodyPr>
          <a:lstStyle/>
          <a:p>
            <a:pPr algn="ctr"/>
            <a:r>
              <a:rPr lang="es-ES" sz="1600" dirty="0" smtClean="0">
                <a:solidFill>
                  <a:schemeClr val="bg1"/>
                </a:solidFill>
                <a:latin typeface="Georgia"/>
                <a:cs typeface="Georgia"/>
              </a:rPr>
              <a:t>Conoce T</a:t>
            </a:r>
            <a:endParaRPr lang="es-ES" sz="1600" dirty="0">
              <a:solidFill>
                <a:schemeClr val="bg1"/>
              </a:solidFill>
              <a:latin typeface="Georgia"/>
              <a:cs typeface="Georgia"/>
            </a:endParaRPr>
          </a:p>
        </p:txBody>
      </p:sp>
      <p:sp>
        <p:nvSpPr>
          <p:cNvPr id="13" name="CuadroTexto 12"/>
          <p:cNvSpPr txBox="1"/>
          <p:nvPr/>
        </p:nvSpPr>
        <p:spPr>
          <a:xfrm>
            <a:off x="3635896" y="5159514"/>
            <a:ext cx="1686874" cy="338554"/>
          </a:xfrm>
          <a:prstGeom prst="rect">
            <a:avLst/>
          </a:prstGeom>
          <a:solidFill>
            <a:schemeClr val="accent2">
              <a:lumMod val="50000"/>
            </a:schemeClr>
          </a:solidFill>
        </p:spPr>
        <p:txBody>
          <a:bodyPr wrap="square" rtlCol="0">
            <a:spAutoFit/>
          </a:bodyPr>
          <a:lstStyle/>
          <a:p>
            <a:pPr algn="ctr"/>
            <a:r>
              <a:rPr lang="es-ES" sz="1600" dirty="0" smtClean="0">
                <a:solidFill>
                  <a:schemeClr val="bg1"/>
                </a:solidFill>
                <a:latin typeface="Georgia"/>
                <a:cs typeface="Georgia"/>
              </a:rPr>
              <a:t>Relaciona T</a:t>
            </a:r>
            <a:endParaRPr lang="es-ES" sz="1600" dirty="0">
              <a:solidFill>
                <a:schemeClr val="bg1"/>
              </a:solidFill>
              <a:latin typeface="Georgia"/>
              <a:cs typeface="Georgia"/>
            </a:endParaRPr>
          </a:p>
        </p:txBody>
      </p:sp>
      <p:sp>
        <p:nvSpPr>
          <p:cNvPr id="14" name="CuadroTexto 13"/>
          <p:cNvSpPr txBox="1"/>
          <p:nvPr/>
        </p:nvSpPr>
        <p:spPr>
          <a:xfrm>
            <a:off x="5364088" y="5159514"/>
            <a:ext cx="2796941" cy="338554"/>
          </a:xfrm>
          <a:prstGeom prst="rect">
            <a:avLst/>
          </a:prstGeom>
          <a:solidFill>
            <a:srgbClr val="008000"/>
          </a:solidFill>
        </p:spPr>
        <p:txBody>
          <a:bodyPr wrap="square" rtlCol="0">
            <a:spAutoFit/>
          </a:bodyPr>
          <a:lstStyle/>
          <a:p>
            <a:pPr algn="ctr"/>
            <a:r>
              <a:rPr lang="es-ES" sz="1600" dirty="0" smtClean="0">
                <a:solidFill>
                  <a:schemeClr val="bg1"/>
                </a:solidFill>
                <a:latin typeface="Georgia"/>
                <a:cs typeface="Georgia"/>
              </a:rPr>
              <a:t>Elige T</a:t>
            </a:r>
            <a:endParaRPr lang="es-ES" sz="1600" dirty="0">
              <a:solidFill>
                <a:schemeClr val="bg1"/>
              </a:solidFill>
              <a:latin typeface="Georgia"/>
              <a:cs typeface="Georgia"/>
            </a:endParaRPr>
          </a:p>
        </p:txBody>
      </p:sp>
      <p:sp>
        <p:nvSpPr>
          <p:cNvPr id="15" name="CuadroTexto 14"/>
          <p:cNvSpPr txBox="1"/>
          <p:nvPr/>
        </p:nvSpPr>
        <p:spPr>
          <a:xfrm>
            <a:off x="1403648" y="5591562"/>
            <a:ext cx="2110176" cy="861774"/>
          </a:xfrm>
          <a:prstGeom prst="rect">
            <a:avLst/>
          </a:prstGeom>
          <a:solidFill>
            <a:schemeClr val="accent1">
              <a:lumMod val="75000"/>
            </a:schemeClr>
          </a:solidFill>
        </p:spPr>
        <p:txBody>
          <a:bodyPr wrap="square" rtlCol="0">
            <a:spAutoFit/>
          </a:bodyPr>
          <a:lstStyle/>
          <a:p>
            <a:r>
              <a:rPr lang="es-ES" sz="1600" dirty="0" smtClean="0">
                <a:solidFill>
                  <a:schemeClr val="bg1"/>
                </a:solidFill>
                <a:latin typeface="Georgia"/>
                <a:cs typeface="Georgia"/>
              </a:rPr>
              <a:t>Autoconciencia</a:t>
            </a:r>
          </a:p>
          <a:p>
            <a:r>
              <a:rPr lang="es-ES" sz="1600" dirty="0" smtClean="0">
                <a:solidFill>
                  <a:schemeClr val="bg1"/>
                </a:solidFill>
                <a:latin typeface="Georgia"/>
                <a:cs typeface="Georgia"/>
              </a:rPr>
              <a:t>Autorregulación</a:t>
            </a:r>
          </a:p>
          <a:p>
            <a:r>
              <a:rPr lang="es-ES" sz="1600" dirty="0" smtClean="0">
                <a:solidFill>
                  <a:schemeClr val="bg1"/>
                </a:solidFill>
                <a:latin typeface="Georgia"/>
                <a:cs typeface="Georgia"/>
              </a:rPr>
              <a:t>Determinación</a:t>
            </a:r>
            <a:endParaRPr lang="es-ES" sz="1600" dirty="0">
              <a:solidFill>
                <a:schemeClr val="bg1"/>
              </a:solidFill>
              <a:latin typeface="Georgia"/>
              <a:cs typeface="Georgia"/>
            </a:endParaRPr>
          </a:p>
        </p:txBody>
      </p:sp>
      <p:sp>
        <p:nvSpPr>
          <p:cNvPr id="16" name="CuadroTexto 15"/>
          <p:cNvSpPr txBox="1"/>
          <p:nvPr/>
        </p:nvSpPr>
        <p:spPr>
          <a:xfrm>
            <a:off x="3635896" y="5591562"/>
            <a:ext cx="1686874" cy="861774"/>
          </a:xfrm>
          <a:prstGeom prst="rect">
            <a:avLst/>
          </a:prstGeom>
          <a:solidFill>
            <a:schemeClr val="accent2">
              <a:lumMod val="75000"/>
            </a:schemeClr>
          </a:solidFill>
        </p:spPr>
        <p:txBody>
          <a:bodyPr wrap="square" rtlCol="0">
            <a:spAutoFit/>
          </a:bodyPr>
          <a:lstStyle/>
          <a:p>
            <a:r>
              <a:rPr lang="es-ES" sz="1600" dirty="0" smtClean="0">
                <a:solidFill>
                  <a:schemeClr val="bg1"/>
                </a:solidFill>
                <a:latin typeface="Georgia"/>
                <a:cs typeface="Georgia"/>
              </a:rPr>
              <a:t>Conectividad</a:t>
            </a:r>
          </a:p>
          <a:p>
            <a:r>
              <a:rPr lang="es-ES" sz="1600" dirty="0" smtClean="0">
                <a:solidFill>
                  <a:schemeClr val="bg1"/>
                </a:solidFill>
                <a:latin typeface="Georgia"/>
                <a:cs typeface="Georgia"/>
              </a:rPr>
              <a:t>Asertividad</a:t>
            </a:r>
          </a:p>
          <a:p>
            <a:r>
              <a:rPr lang="es-ES" sz="1600" dirty="0" smtClean="0">
                <a:solidFill>
                  <a:schemeClr val="bg1"/>
                </a:solidFill>
                <a:latin typeface="Georgia"/>
                <a:cs typeface="Georgia"/>
              </a:rPr>
              <a:t>Empatía</a:t>
            </a:r>
            <a:endParaRPr lang="es-ES" sz="1600" dirty="0">
              <a:solidFill>
                <a:schemeClr val="bg1"/>
              </a:solidFill>
              <a:latin typeface="Georgia"/>
              <a:cs typeface="Georgia"/>
            </a:endParaRPr>
          </a:p>
        </p:txBody>
      </p:sp>
      <p:sp>
        <p:nvSpPr>
          <p:cNvPr id="17" name="CuadroTexto 16"/>
          <p:cNvSpPr txBox="1"/>
          <p:nvPr/>
        </p:nvSpPr>
        <p:spPr>
          <a:xfrm>
            <a:off x="5364088" y="5591562"/>
            <a:ext cx="2796941" cy="861774"/>
          </a:xfrm>
          <a:prstGeom prst="rect">
            <a:avLst/>
          </a:prstGeom>
          <a:solidFill>
            <a:srgbClr val="008000"/>
          </a:solidFill>
        </p:spPr>
        <p:txBody>
          <a:bodyPr wrap="square" rtlCol="0">
            <a:spAutoFit/>
          </a:bodyPr>
          <a:lstStyle/>
          <a:p>
            <a:r>
              <a:rPr lang="es-ES" sz="1600" dirty="0" smtClean="0">
                <a:solidFill>
                  <a:schemeClr val="bg1"/>
                </a:solidFill>
                <a:latin typeface="Georgia"/>
                <a:cs typeface="Georgia"/>
              </a:rPr>
              <a:t>Toma de decisiones</a:t>
            </a:r>
          </a:p>
          <a:p>
            <a:r>
              <a:rPr lang="es-ES" sz="1600" dirty="0" smtClean="0">
                <a:solidFill>
                  <a:schemeClr val="bg1"/>
                </a:solidFill>
                <a:latin typeface="Georgia"/>
                <a:cs typeface="Georgia"/>
              </a:rPr>
              <a:t>Pensamiento crítico</a:t>
            </a:r>
          </a:p>
          <a:p>
            <a:r>
              <a:rPr lang="es-ES" sz="1600" dirty="0" smtClean="0">
                <a:solidFill>
                  <a:schemeClr val="bg1"/>
                </a:solidFill>
                <a:latin typeface="Georgia"/>
                <a:cs typeface="Georgia"/>
              </a:rPr>
              <a:t>Análisis de consecuencias</a:t>
            </a:r>
            <a:endParaRPr lang="es-ES" sz="1600" dirty="0">
              <a:solidFill>
                <a:schemeClr val="bg1"/>
              </a:solidFill>
              <a:latin typeface="Georgia"/>
              <a:cs typeface="Georgia"/>
            </a:endParaRPr>
          </a:p>
        </p:txBody>
      </p:sp>
      <p:sp>
        <p:nvSpPr>
          <p:cNvPr id="3" name="2 Marcador de número de diapositiva"/>
          <p:cNvSpPr>
            <a:spLocks noGrp="1"/>
          </p:cNvSpPr>
          <p:nvPr>
            <p:ph type="sldNum" sz="quarter" idx="12"/>
          </p:nvPr>
        </p:nvSpPr>
        <p:spPr/>
        <p:txBody>
          <a:bodyPr/>
          <a:lstStyle/>
          <a:p>
            <a:fld id="{1B02A569-38A4-4E7B-85F2-6C7BB593A8B8}" type="slidenum">
              <a:rPr lang="es-MX" smtClean="0"/>
              <a:pPr/>
              <a:t>48</a:t>
            </a:fld>
            <a:endParaRPr lang="es-MX"/>
          </a:p>
        </p:txBody>
      </p:sp>
      <p:sp>
        <p:nvSpPr>
          <p:cNvPr id="18" name="CuadroTexto 7"/>
          <p:cNvSpPr txBox="1"/>
          <p:nvPr/>
        </p:nvSpPr>
        <p:spPr>
          <a:xfrm>
            <a:off x="6179172" y="1700808"/>
            <a:ext cx="2715793" cy="2893100"/>
          </a:xfrm>
          <a:prstGeom prst="rect">
            <a:avLst/>
          </a:prstGeom>
          <a:noFill/>
          <a:ln>
            <a:solidFill>
              <a:schemeClr val="accent2">
                <a:lumMod val="75000"/>
              </a:schemeClr>
            </a:solidFill>
          </a:ln>
        </p:spPr>
        <p:txBody>
          <a:bodyPr wrap="square" rtlCol="0">
            <a:spAutoFit/>
          </a:bodyPr>
          <a:lstStyle/>
          <a:p>
            <a:r>
              <a:rPr lang="es-ES" sz="1300" dirty="0" smtClean="0">
                <a:latin typeface="Georgia"/>
                <a:cs typeface="Georgia"/>
              </a:rPr>
              <a:t>Expertos nacionales serán los encargados de evaluar el impacto de la enseñanza de las habilidades socio-emocionales sobre la reducción de conductas de riesgo, mejora del clima escolar y desempeño académico.</a:t>
            </a:r>
          </a:p>
          <a:p>
            <a:endParaRPr lang="es-ES" sz="1300" dirty="0" smtClean="0">
              <a:latin typeface="Georgia"/>
              <a:cs typeface="Georgia"/>
            </a:endParaRPr>
          </a:p>
          <a:p>
            <a:r>
              <a:rPr lang="es-ES" sz="1300" dirty="0" smtClean="0">
                <a:latin typeface="Georgia"/>
                <a:cs typeface="Georgia"/>
              </a:rPr>
              <a:t>La línea base será levantada al inicio del ciclo escolar 2014-2015. </a:t>
            </a:r>
          </a:p>
          <a:p>
            <a:r>
              <a:rPr lang="es-ES" sz="1300" dirty="0" smtClean="0">
                <a:latin typeface="Georgia"/>
                <a:cs typeface="Georgia"/>
              </a:rPr>
              <a:t>El primer seguimiento está programado para mayo 2015.</a:t>
            </a:r>
            <a:endParaRPr lang="es-ES" sz="1300" dirty="0">
              <a:latin typeface="Georgia"/>
              <a:cs typeface="Georgia"/>
            </a:endParaRPr>
          </a:p>
          <a:p>
            <a:endParaRPr lang="es-ES" sz="1300" dirty="0" smtClean="0">
              <a:latin typeface="Georgia"/>
              <a:cs typeface="Georgia"/>
            </a:endParaRPr>
          </a:p>
          <a:p>
            <a:endParaRPr lang="es-ES" sz="1300" dirty="0">
              <a:latin typeface="Georgia"/>
              <a:cs typeface="Georgia"/>
            </a:endParaRPr>
          </a:p>
        </p:txBody>
      </p:sp>
      <p:sp>
        <p:nvSpPr>
          <p:cNvPr id="19" name="CuadroTexto 2"/>
          <p:cNvSpPr txBox="1"/>
          <p:nvPr/>
        </p:nvSpPr>
        <p:spPr>
          <a:xfrm>
            <a:off x="245286" y="4211796"/>
            <a:ext cx="5781486" cy="369332"/>
          </a:xfrm>
          <a:prstGeom prst="rect">
            <a:avLst/>
          </a:prstGeom>
          <a:noFill/>
          <a:ln w="28575">
            <a:solidFill>
              <a:srgbClr val="7030A0"/>
            </a:solidFill>
          </a:ln>
        </p:spPr>
        <p:txBody>
          <a:bodyPr wrap="square" rtlCol="0">
            <a:spAutoFit/>
          </a:bodyPr>
          <a:lstStyle/>
          <a:p>
            <a:r>
              <a:rPr lang="es-ES" b="1" dirty="0" smtClean="0">
                <a:latin typeface="Georgia"/>
                <a:cs typeface="Georgia"/>
              </a:rPr>
              <a:t>3.5 millones de adolescentes </a:t>
            </a:r>
            <a:r>
              <a:rPr lang="es-ES" dirty="0" smtClean="0">
                <a:latin typeface="Georgia"/>
                <a:cs typeface="Georgia"/>
              </a:rPr>
              <a:t>en escuelas públicas</a:t>
            </a:r>
            <a:endParaRPr lang="es-ES" dirty="0">
              <a:latin typeface="Georgia"/>
              <a:cs typeface="Georgia"/>
            </a:endParaRPr>
          </a:p>
        </p:txBody>
      </p:sp>
    </p:spTree>
    <p:extLst>
      <p:ext uri="{BB962C8B-B14F-4D97-AF65-F5344CB8AC3E}">
        <p14:creationId xmlns:p14="http://schemas.microsoft.com/office/powerpoint/2010/main" val="2807156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27384"/>
            <a:ext cx="7344816" cy="1143000"/>
          </a:xfrm>
        </p:spPr>
        <p:txBody>
          <a:bodyPr>
            <a:noAutofit/>
          </a:bodyPr>
          <a:lstStyle/>
          <a:p>
            <a:r>
              <a:rPr lang="es-MX" sz="2400" b="1" dirty="0" smtClean="0"/>
              <a:t>Construye T </a:t>
            </a:r>
            <a:r>
              <a:rPr lang="es-MX" sz="2400" b="1" dirty="0" smtClean="0">
                <a:latin typeface="Georgia"/>
              </a:rPr>
              <a:t>es de</a:t>
            </a:r>
            <a:r>
              <a:rPr lang="es-MX" sz="2400" b="1" dirty="0" smtClean="0">
                <a:latin typeface="Georgia"/>
                <a:cs typeface="Georgia"/>
              </a:rPr>
              <a:t> los programas más grandes a nivel internacional en HSE para adolescentes</a:t>
            </a:r>
            <a:endParaRPr lang="es-MX" sz="2400" b="1" dirty="0">
              <a:latin typeface="Georgia"/>
              <a:cs typeface="Georgia"/>
            </a:endParaRPr>
          </a:p>
        </p:txBody>
      </p:sp>
      <p:graphicFrame>
        <p:nvGraphicFramePr>
          <p:cNvPr id="7" name="7 Gráfico"/>
          <p:cNvGraphicFramePr/>
          <p:nvPr>
            <p:extLst>
              <p:ext uri="{D42A27DB-BD31-4B8C-83A1-F6EECF244321}">
                <p14:modId xmlns:p14="http://schemas.microsoft.com/office/powerpoint/2010/main" val="3802250779"/>
              </p:ext>
            </p:extLst>
          </p:nvPr>
        </p:nvGraphicFramePr>
        <p:xfrm>
          <a:off x="251520" y="2682935"/>
          <a:ext cx="3744416" cy="2886172"/>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3 Grupo"/>
          <p:cNvGrpSpPr/>
          <p:nvPr/>
        </p:nvGrpSpPr>
        <p:grpSpPr>
          <a:xfrm>
            <a:off x="5076056" y="1392739"/>
            <a:ext cx="2736304" cy="2540317"/>
            <a:chOff x="611560" y="1268760"/>
            <a:chExt cx="2736304" cy="2540316"/>
          </a:xfrm>
        </p:grpSpPr>
        <p:sp>
          <p:nvSpPr>
            <p:cNvPr id="10" name="CuadroTexto 4"/>
            <p:cNvSpPr txBox="1"/>
            <p:nvPr/>
          </p:nvSpPr>
          <p:spPr>
            <a:xfrm>
              <a:off x="611560" y="1268760"/>
              <a:ext cx="2736304" cy="369332"/>
            </a:xfrm>
            <a:prstGeom prst="rect">
              <a:avLst/>
            </a:prstGeom>
            <a:solidFill>
              <a:schemeClr val="accent2">
                <a:lumMod val="75000"/>
              </a:schemeClr>
            </a:solidFill>
          </p:spPr>
          <p:txBody>
            <a:bodyPr wrap="square" rtlCol="0">
              <a:spAutoFit/>
            </a:bodyPr>
            <a:lstStyle/>
            <a:p>
              <a:pPr algn="ctr"/>
              <a:r>
                <a:rPr lang="es-ES" dirty="0" smtClean="0">
                  <a:solidFill>
                    <a:schemeClr val="bg1"/>
                  </a:solidFill>
                  <a:latin typeface="Georgia"/>
                  <a:cs typeface="Georgia"/>
                </a:rPr>
                <a:t>¿Cuál es su cobertura?</a:t>
              </a:r>
              <a:endParaRPr lang="es-ES" dirty="0">
                <a:solidFill>
                  <a:schemeClr val="bg1"/>
                </a:solidFill>
                <a:latin typeface="Georgia"/>
                <a:cs typeface="Georgia"/>
              </a:endParaRPr>
            </a:p>
          </p:txBody>
        </p:sp>
        <p:sp>
          <p:nvSpPr>
            <p:cNvPr id="11" name="CuadroTexto 7"/>
            <p:cNvSpPr txBox="1"/>
            <p:nvPr/>
          </p:nvSpPr>
          <p:spPr>
            <a:xfrm>
              <a:off x="611560" y="1700808"/>
              <a:ext cx="2736304" cy="2108268"/>
            </a:xfrm>
            <a:prstGeom prst="rect">
              <a:avLst/>
            </a:prstGeom>
            <a:solidFill>
              <a:srgbClr val="CD2F14"/>
            </a:solidFill>
          </p:spPr>
          <p:txBody>
            <a:bodyPr wrap="square" rtlCol="0">
              <a:spAutoFit/>
            </a:bodyPr>
            <a:lstStyle/>
            <a:p>
              <a:r>
                <a:rPr lang="es-ES" sz="1300" dirty="0" smtClean="0">
                  <a:solidFill>
                    <a:schemeClr val="bg1"/>
                  </a:solidFill>
                  <a:latin typeface="Georgia"/>
                  <a:cs typeface="Georgia"/>
                </a:rPr>
                <a:t>En 2014, el programa abarcará a</a:t>
              </a:r>
            </a:p>
            <a:p>
              <a:endParaRPr lang="es-ES" sz="1300" dirty="0">
                <a:solidFill>
                  <a:schemeClr val="bg1"/>
                </a:solidFill>
                <a:latin typeface="Georgia"/>
                <a:cs typeface="Georgia"/>
              </a:endParaRPr>
            </a:p>
            <a:p>
              <a:pPr marL="285750" indent="-285750">
                <a:buFont typeface="Arial"/>
                <a:buChar char="•"/>
              </a:pPr>
              <a:r>
                <a:rPr lang="es-ES" sz="1300" dirty="0">
                  <a:solidFill>
                    <a:schemeClr val="bg1"/>
                  </a:solidFill>
                  <a:latin typeface="Georgia"/>
                  <a:cs typeface="Georgia"/>
                </a:rPr>
                <a:t>Escuelas federales y estatales</a:t>
              </a:r>
            </a:p>
            <a:p>
              <a:pPr marL="285750" indent="-285750">
                <a:buFont typeface="Arial"/>
                <a:buChar char="•"/>
              </a:pPr>
              <a:r>
                <a:rPr lang="es-ES" sz="1300" dirty="0" smtClean="0">
                  <a:solidFill>
                    <a:schemeClr val="bg1"/>
                  </a:solidFill>
                  <a:latin typeface="Georgia"/>
                  <a:cs typeface="Georgia"/>
                </a:rPr>
                <a:t>Las 32 entidades federativas</a:t>
              </a:r>
            </a:p>
            <a:p>
              <a:pPr marL="285750" indent="-285750">
                <a:buFont typeface="Arial"/>
                <a:buChar char="•"/>
              </a:pPr>
              <a:r>
                <a:rPr lang="es-ES" sz="1400" b="1" dirty="0" smtClean="0">
                  <a:solidFill>
                    <a:schemeClr val="bg1"/>
                  </a:solidFill>
                  <a:latin typeface="Georgia"/>
                  <a:cs typeface="Georgia"/>
                </a:rPr>
                <a:t>2,500 planteles públicos</a:t>
              </a:r>
            </a:p>
            <a:p>
              <a:pPr marL="285750" indent="-285750">
                <a:buFont typeface="Arial"/>
                <a:buChar char="•"/>
              </a:pPr>
              <a:r>
                <a:rPr lang="es-ES" sz="1300" dirty="0" smtClean="0">
                  <a:solidFill>
                    <a:schemeClr val="bg1"/>
                  </a:solidFill>
                  <a:latin typeface="Georgia"/>
                  <a:cs typeface="Georgia"/>
                </a:rPr>
                <a:t>2.07 millones de estudiantes</a:t>
              </a:r>
            </a:p>
            <a:p>
              <a:pPr marL="285750" indent="-285750">
                <a:buFont typeface="Arial"/>
                <a:buChar char="•"/>
              </a:pPr>
              <a:r>
                <a:rPr lang="es-ES" sz="1300" dirty="0" smtClean="0">
                  <a:solidFill>
                    <a:schemeClr val="bg1"/>
                  </a:solidFill>
                  <a:latin typeface="Georgia"/>
                  <a:cs typeface="Georgia"/>
                </a:rPr>
                <a:t>Casi 11,000 docentes</a:t>
              </a:r>
            </a:p>
            <a:p>
              <a:pPr marL="285750" indent="-285750">
                <a:buFont typeface="Arial"/>
                <a:buChar char="•"/>
              </a:pPr>
              <a:r>
                <a:rPr lang="es-ES" sz="1300" dirty="0" smtClean="0">
                  <a:solidFill>
                    <a:schemeClr val="bg1"/>
                  </a:solidFill>
                  <a:latin typeface="Georgia"/>
                  <a:cs typeface="Georgia"/>
                </a:rPr>
                <a:t>43 organizaciones civiles</a:t>
              </a:r>
            </a:p>
            <a:p>
              <a:pPr marL="285750" indent="-285750">
                <a:buFont typeface="Arial"/>
                <a:buChar char="•"/>
              </a:pPr>
              <a:r>
                <a:rPr lang="es-ES" sz="1300" dirty="0" smtClean="0">
                  <a:solidFill>
                    <a:schemeClr val="bg1"/>
                  </a:solidFill>
                  <a:latin typeface="Georgia"/>
                  <a:cs typeface="Georgia"/>
                </a:rPr>
                <a:t>472 facilitadores de las OSC</a:t>
              </a:r>
            </a:p>
            <a:p>
              <a:pPr marL="285750" indent="-285750">
                <a:buFont typeface="Arial"/>
                <a:buChar char="•"/>
              </a:pPr>
              <a:r>
                <a:rPr lang="es-ES" sz="1300" dirty="0" smtClean="0">
                  <a:solidFill>
                    <a:schemeClr val="bg1"/>
                  </a:solidFill>
                  <a:latin typeface="Georgia"/>
                  <a:cs typeface="Georgia"/>
                </a:rPr>
                <a:t>49 coordinadores de las OSC</a:t>
              </a:r>
            </a:p>
          </p:txBody>
        </p:sp>
      </p:grpSp>
      <p:sp>
        <p:nvSpPr>
          <p:cNvPr id="13" name="1 CuadroTexto"/>
          <p:cNvSpPr txBox="1"/>
          <p:nvPr/>
        </p:nvSpPr>
        <p:spPr>
          <a:xfrm>
            <a:off x="467544" y="2060848"/>
            <a:ext cx="3528392" cy="44275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400" b="1" i="0" u="none" strike="noStrike" kern="1200" baseline="0">
                <a:solidFill>
                  <a:prstClr val="black"/>
                </a:solidFill>
                <a:latin typeface="Georgia" pitchFamily="18" charset="0"/>
                <a:ea typeface="+mn-ea"/>
                <a:cs typeface="+mn-cs"/>
              </a:defRPr>
            </a:pPr>
            <a:r>
              <a:rPr lang="es-MX" sz="1400" dirty="0">
                <a:latin typeface="Georgia" pitchFamily="18" charset="0"/>
              </a:rPr>
              <a:t>Tipo de plantel beneficiado en</a:t>
            </a:r>
          </a:p>
          <a:p>
            <a:pPr algn="ctr" rtl="0">
              <a:defRPr sz="1400" b="1" i="0" u="none" strike="noStrike" kern="1200" baseline="0">
                <a:solidFill>
                  <a:prstClr val="black"/>
                </a:solidFill>
                <a:latin typeface="Georgia" pitchFamily="18" charset="0"/>
                <a:ea typeface="+mn-ea"/>
                <a:cs typeface="+mn-cs"/>
              </a:defRPr>
            </a:pPr>
            <a:r>
              <a:rPr lang="es-MX" sz="1400" b="1" dirty="0">
                <a:latin typeface="Georgia" pitchFamily="18" charset="0"/>
              </a:rPr>
              <a:t>2014-2015</a:t>
            </a:r>
            <a:endParaRPr lang="es-MX" sz="1400" dirty="0">
              <a:latin typeface="Georgia" pitchFamily="18" charset="0"/>
            </a:endParaRPr>
          </a:p>
          <a:p>
            <a:endParaRPr lang="es-MX" sz="1100" dirty="0"/>
          </a:p>
        </p:txBody>
      </p:sp>
      <p:sp>
        <p:nvSpPr>
          <p:cNvPr id="15" name="1 CuadroTexto"/>
          <p:cNvSpPr txBox="1"/>
          <p:nvPr/>
        </p:nvSpPr>
        <p:spPr>
          <a:xfrm>
            <a:off x="4169484" y="4661277"/>
            <a:ext cx="4599668" cy="125228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800" b="1" i="0" u="none" strike="noStrike" kern="1200" baseline="0">
                <a:solidFill>
                  <a:sysClr val="windowText" lastClr="000000"/>
                </a:solidFill>
                <a:latin typeface="Georgia" pitchFamily="18" charset="0"/>
                <a:ea typeface="+mn-ea"/>
                <a:cs typeface="+mn-cs"/>
              </a:defRPr>
            </a:pPr>
            <a:r>
              <a:rPr lang="es-ES_tradnl" sz="1400" dirty="0" smtClean="0">
                <a:latin typeface="Georgia" pitchFamily="18" charset="0"/>
              </a:rPr>
              <a:t>Hasta 2013, participaban 1,228 planteles.</a:t>
            </a:r>
          </a:p>
          <a:p>
            <a:pPr algn="ctr" rtl="0">
              <a:defRPr sz="1800" b="1" i="0" u="none" strike="noStrike" kern="1200" baseline="0">
                <a:solidFill>
                  <a:sysClr val="windowText" lastClr="000000"/>
                </a:solidFill>
                <a:latin typeface="Georgia" pitchFamily="18" charset="0"/>
                <a:ea typeface="+mn-ea"/>
                <a:cs typeface="+mn-cs"/>
              </a:defRPr>
            </a:pPr>
            <a:endParaRPr lang="es-ES_tradnl" sz="1400" dirty="0" smtClean="0">
              <a:latin typeface="Georgia" pitchFamily="18" charset="0"/>
            </a:endParaRPr>
          </a:p>
          <a:p>
            <a:pPr algn="ctr" rtl="0">
              <a:defRPr sz="1800" b="1" i="0" u="none" strike="noStrike" kern="1200" baseline="0">
                <a:solidFill>
                  <a:sysClr val="windowText" lastClr="000000"/>
                </a:solidFill>
                <a:latin typeface="Georgia" pitchFamily="18" charset="0"/>
                <a:ea typeface="+mn-ea"/>
                <a:cs typeface="+mn-cs"/>
              </a:defRPr>
            </a:pPr>
            <a:r>
              <a:rPr lang="es-ES_tradnl" sz="1400" dirty="0" smtClean="0">
                <a:latin typeface="Georgia" pitchFamily="18" charset="0"/>
              </a:rPr>
              <a:t>En 2014-2015, la cobertura de Construye T aumentó a 2,000</a:t>
            </a:r>
            <a:r>
              <a:rPr lang="es-ES_tradnl" sz="1400" dirty="0" smtClean="0">
                <a:solidFill>
                  <a:srgbClr val="FF0000"/>
                </a:solidFill>
                <a:latin typeface="Georgia" pitchFamily="18" charset="0"/>
              </a:rPr>
              <a:t> </a:t>
            </a:r>
            <a:r>
              <a:rPr lang="es-ES_tradnl" sz="1400" dirty="0" smtClean="0">
                <a:latin typeface="Georgia" pitchFamily="18" charset="0"/>
              </a:rPr>
              <a:t>planteles, es decir 100% más que en 2014. </a:t>
            </a:r>
            <a:endParaRPr lang="es-MX" sz="1100" dirty="0"/>
          </a:p>
        </p:txBody>
      </p:sp>
      <p:sp>
        <p:nvSpPr>
          <p:cNvPr id="3" name="2 Marcador de número de diapositiva"/>
          <p:cNvSpPr>
            <a:spLocks noGrp="1"/>
          </p:cNvSpPr>
          <p:nvPr>
            <p:ph type="sldNum" sz="quarter" idx="12"/>
          </p:nvPr>
        </p:nvSpPr>
        <p:spPr/>
        <p:txBody>
          <a:bodyPr/>
          <a:lstStyle/>
          <a:p>
            <a:fld id="{1B02A569-38A4-4E7B-85F2-6C7BB593A8B8}" type="slidenum">
              <a:rPr lang="es-MX" smtClean="0"/>
              <a:pPr/>
              <a:t>49</a:t>
            </a:fld>
            <a:endParaRPr lang="es-MX"/>
          </a:p>
        </p:txBody>
      </p:sp>
    </p:spTree>
    <p:extLst>
      <p:ext uri="{BB962C8B-B14F-4D97-AF65-F5344CB8AC3E}">
        <p14:creationId xmlns:p14="http://schemas.microsoft.com/office/powerpoint/2010/main" val="31359115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2641" y="116632"/>
            <a:ext cx="6553656" cy="830997"/>
          </a:xfrm>
          <a:prstGeom prst="rect">
            <a:avLst/>
          </a:prstGeom>
        </p:spPr>
        <p:txBody>
          <a:bodyPr wrap="square">
            <a:spAutoFit/>
          </a:bodyPr>
          <a:lstStyle/>
          <a:p>
            <a:pPr algn="ctr"/>
            <a:r>
              <a:rPr lang="es-ES" sz="2400" b="1" dirty="0" smtClean="0">
                <a:ln w="1905"/>
                <a:solidFill>
                  <a:srgbClr val="000000"/>
                </a:solidFill>
                <a:effectLst>
                  <a:innerShdw blurRad="69850" dist="43180" dir="5400000">
                    <a:srgbClr val="000000">
                      <a:alpha val="65000"/>
                    </a:srgbClr>
                  </a:innerShdw>
                </a:effectLst>
                <a:latin typeface="Georgia" panose="02040502050405020303" pitchFamily="18" charset="0"/>
              </a:rPr>
              <a:t>Características de la opción educativa virtual</a:t>
            </a:r>
            <a:endParaRPr lang="es-ES" sz="2400" b="1" dirty="0">
              <a:ln w="1905"/>
              <a:solidFill>
                <a:srgbClr val="000000"/>
              </a:solidFill>
              <a:effectLst>
                <a:innerShdw blurRad="69850" dist="43180" dir="5400000">
                  <a:srgbClr val="000000">
                    <a:alpha val="65000"/>
                  </a:srgbClr>
                </a:innerShdw>
              </a:effectLst>
              <a:latin typeface="Georgia" panose="02040502050405020303" pitchFamily="18" charset="0"/>
            </a:endParaRPr>
          </a:p>
        </p:txBody>
      </p:sp>
      <p:grpSp>
        <p:nvGrpSpPr>
          <p:cNvPr id="5" name="Agrupar 4"/>
          <p:cNvGrpSpPr/>
          <p:nvPr/>
        </p:nvGrpSpPr>
        <p:grpSpPr>
          <a:xfrm>
            <a:off x="1475656" y="1340768"/>
            <a:ext cx="3047999" cy="576064"/>
            <a:chOff x="0" y="1219200"/>
            <a:chExt cx="3047999" cy="2560320"/>
          </a:xfrm>
          <a:scene3d>
            <a:camera prst="orthographicFront"/>
            <a:lightRig rig="flat" dir="t"/>
          </a:scene3d>
        </p:grpSpPr>
        <p:sp>
          <p:nvSpPr>
            <p:cNvPr id="9" name="Rectángulo 8"/>
            <p:cNvSpPr/>
            <p:nvPr/>
          </p:nvSpPr>
          <p:spPr>
            <a:xfrm>
              <a:off x="0" y="1219200"/>
              <a:ext cx="3047999" cy="2560320"/>
            </a:xfrm>
            <a:prstGeom prst="rect">
              <a:avLst/>
            </a:prstGeom>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0" name="Rectángulo 9"/>
            <p:cNvSpPr/>
            <p:nvPr/>
          </p:nvSpPr>
          <p:spPr>
            <a:xfrm>
              <a:off x="0" y="1219200"/>
              <a:ext cx="3047999" cy="25603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kern="1200" dirty="0" smtClean="0">
                  <a:latin typeface="Georgia" panose="02040502050405020303" pitchFamily="18" charset="0"/>
                </a:rPr>
                <a:t>Educación Virtual</a:t>
              </a:r>
              <a:endParaRPr lang="es-ES" kern="1200" dirty="0">
                <a:latin typeface="Georgia" panose="02040502050405020303" pitchFamily="18" charset="0"/>
              </a:endParaRPr>
            </a:p>
          </p:txBody>
        </p:sp>
      </p:grpSp>
      <p:grpSp>
        <p:nvGrpSpPr>
          <p:cNvPr id="6" name="Agrupar 5"/>
          <p:cNvGrpSpPr/>
          <p:nvPr/>
        </p:nvGrpSpPr>
        <p:grpSpPr>
          <a:xfrm>
            <a:off x="4548337" y="1340768"/>
            <a:ext cx="3047999" cy="576064"/>
            <a:chOff x="3048000" y="1219200"/>
            <a:chExt cx="3047999" cy="2560320"/>
          </a:xfrm>
          <a:scene3d>
            <a:camera prst="orthographicFront"/>
            <a:lightRig rig="flat" dir="t"/>
          </a:scene3d>
        </p:grpSpPr>
        <p:sp>
          <p:nvSpPr>
            <p:cNvPr id="7" name="Rectángulo 6"/>
            <p:cNvSpPr/>
            <p:nvPr/>
          </p:nvSpPr>
          <p:spPr>
            <a:xfrm>
              <a:off x="3048000" y="1219200"/>
              <a:ext cx="3047999" cy="2560320"/>
            </a:xfrm>
            <a:prstGeom prst="rect">
              <a:avLst/>
            </a:prstGeom>
            <a:gradFill flip="none" rotWithShape="0">
              <a:gsLst>
                <a:gs pos="0">
                  <a:schemeClr val="accent3">
                    <a:hueOff val="11250266"/>
                    <a:satOff val="-16880"/>
                    <a:lumOff val="-2745"/>
                    <a:shade val="51000"/>
                    <a:satMod val="130000"/>
                    <a:alpha val="51000"/>
                  </a:schemeClr>
                </a:gs>
                <a:gs pos="80000">
                  <a:schemeClr val="accent3">
                    <a:hueOff val="11250266"/>
                    <a:satOff val="-16880"/>
                    <a:lumOff val="-2745"/>
                    <a:shade val="93000"/>
                    <a:satMod val="130000"/>
                    <a:alpha val="51000"/>
                  </a:schemeClr>
                </a:gs>
                <a:gs pos="100000">
                  <a:schemeClr val="accent3">
                    <a:hueOff val="11250266"/>
                    <a:satOff val="-16880"/>
                    <a:lumOff val="-2745"/>
                    <a:shade val="94000"/>
                    <a:satMod val="135000"/>
                    <a:alpha val="51000"/>
                  </a:schemeClr>
                </a:gs>
              </a:gsLst>
              <a:lin ang="16200000" scaled="0"/>
              <a:tileRec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hueOff val="11250266"/>
                <a:satOff val="-16880"/>
                <a:lumOff val="-2745"/>
                <a:alphaOff val="0"/>
              </a:schemeClr>
            </a:effectRef>
            <a:fontRef idx="minor">
              <a:schemeClr val="lt1"/>
            </a:fontRef>
          </p:style>
        </p:sp>
        <p:sp>
          <p:nvSpPr>
            <p:cNvPr id="8" name="Rectángulo 7"/>
            <p:cNvSpPr/>
            <p:nvPr/>
          </p:nvSpPr>
          <p:spPr>
            <a:xfrm>
              <a:off x="3048000" y="1219200"/>
              <a:ext cx="3047999" cy="256032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s-ES" kern="1200" dirty="0" smtClean="0">
                  <a:latin typeface="Georgia" panose="02040502050405020303" pitchFamily="18" charset="0"/>
                </a:rPr>
                <a:t>Modalidad no escolarizada</a:t>
              </a:r>
              <a:endParaRPr lang="es-ES" kern="1200" dirty="0">
                <a:latin typeface="Georgia" panose="02040502050405020303" pitchFamily="18" charset="0"/>
              </a:endParaRPr>
            </a:p>
          </p:txBody>
        </p:sp>
      </p:grpSp>
      <p:sp>
        <p:nvSpPr>
          <p:cNvPr id="13" name="Marco 3"/>
          <p:cNvSpPr/>
          <p:nvPr/>
        </p:nvSpPr>
        <p:spPr>
          <a:xfrm>
            <a:off x="535262" y="2382278"/>
            <a:ext cx="3769739" cy="2682588"/>
          </a:xfrm>
          <a:prstGeom prst="frame">
            <a:avLst>
              <a:gd name="adj1" fmla="val 5450"/>
            </a:avLst>
          </a:prstGeom>
          <a:scene3d>
            <a:camera prst="orthographicFront">
              <a:rot lat="0" lon="0" rev="0"/>
            </a:camera>
            <a:lightRig rig="contrasting" dir="t">
              <a:rot lat="0" lon="0" rev="1200000"/>
            </a:lightRig>
          </a:scene3d>
          <a:sp3d z="-152400" prstMaterial="matte"/>
        </p:spPr>
        <p:style>
          <a:lnRef idx="1">
            <a:schemeClr val="accent4">
              <a:hueOff val="0"/>
              <a:satOff val="0"/>
              <a:lumOff val="0"/>
              <a:alphaOff val="0"/>
            </a:schemeClr>
          </a:lnRef>
          <a:fillRef idx="1">
            <a:schemeClr val="accent4">
              <a:tint val="50000"/>
              <a:alpha val="40000"/>
              <a:hueOff val="0"/>
              <a:satOff val="0"/>
              <a:lumOff val="0"/>
              <a:alphaOff val="0"/>
            </a:schemeClr>
          </a:fillRef>
          <a:effectRef idx="0">
            <a:schemeClr val="accent4">
              <a:tint val="50000"/>
              <a:alpha val="40000"/>
              <a:hueOff val="0"/>
              <a:satOff val="0"/>
              <a:lumOff val="0"/>
              <a:alphaOff val="0"/>
            </a:schemeClr>
          </a:effectRef>
          <a:fontRef idx="minor">
            <a:schemeClr val="lt1">
              <a:hueOff val="0"/>
              <a:satOff val="0"/>
              <a:lumOff val="0"/>
              <a:alphaOff val="0"/>
            </a:schemeClr>
          </a:fontRef>
        </p:style>
      </p:sp>
      <p:sp>
        <p:nvSpPr>
          <p:cNvPr id="14" name="Rectángulo 4"/>
          <p:cNvSpPr/>
          <p:nvPr/>
        </p:nvSpPr>
        <p:spPr>
          <a:xfrm>
            <a:off x="390320" y="2060848"/>
            <a:ext cx="3244650" cy="2250364"/>
          </a:xfrm>
          <a:prstGeom prst="rect">
            <a:avLst/>
          </a:prstGeom>
          <a:blipFill>
            <a:blip r:embed="rId2">
              <a:extLst>
                <a:ext uri="{28A0092B-C50C-407E-A947-70E740481C1C}">
                  <a14:useLocalDpi xmlns:a14="http://schemas.microsoft.com/office/drawing/2010/main" val="0"/>
                </a:ext>
              </a:extLst>
            </a:blip>
            <a:srcRect/>
            <a:stretch>
              <a:fillRect t="-18000" b="-18000"/>
            </a:stretch>
          </a:blipFill>
          <a:scene3d>
            <a:camera prst="orthographicFront">
              <a:rot lat="0" lon="0" rev="0"/>
            </a:camera>
            <a:lightRig rig="contrasting" dir="t">
              <a:rot lat="0" lon="0" rev="1200000"/>
            </a:lightRig>
          </a:scene3d>
          <a:sp3d contourW="12700" prstMaterial="flat">
            <a:bevelT w="177800" h="254000"/>
            <a:bevelB w="152400"/>
          </a:sp3d>
        </p:spPr>
        <p:style>
          <a:lnRef idx="0">
            <a:schemeClr val="lt1">
              <a:hueOff val="0"/>
              <a:satOff val="0"/>
              <a:lumOff val="0"/>
              <a:alphaOff val="0"/>
            </a:schemeClr>
          </a:lnRef>
          <a:fillRef idx="1">
            <a:scrgbClr r="0" g="0" b="0"/>
          </a:fillRef>
          <a:effectRef idx="1">
            <a:schemeClr val="accent4">
              <a:tint val="50000"/>
              <a:hueOff val="0"/>
              <a:satOff val="0"/>
              <a:lumOff val="0"/>
              <a:alphaOff val="0"/>
            </a:schemeClr>
          </a:effectRef>
          <a:fontRef idx="minor">
            <a:schemeClr val="lt1">
              <a:hueOff val="0"/>
              <a:satOff val="0"/>
              <a:lumOff val="0"/>
              <a:alphaOff val="0"/>
            </a:schemeClr>
          </a:fontRef>
        </p:style>
      </p:sp>
      <p:grpSp>
        <p:nvGrpSpPr>
          <p:cNvPr id="15" name="Agrupar 5"/>
          <p:cNvGrpSpPr/>
          <p:nvPr/>
        </p:nvGrpSpPr>
        <p:grpSpPr>
          <a:xfrm>
            <a:off x="682641" y="4599244"/>
            <a:ext cx="3477416" cy="318425"/>
            <a:chOff x="295298" y="3068386"/>
            <a:chExt cx="3477416" cy="318425"/>
          </a:xfrm>
        </p:grpSpPr>
        <p:sp>
          <p:nvSpPr>
            <p:cNvPr id="16" name="Rectángulo 9"/>
            <p:cNvSpPr/>
            <p:nvPr/>
          </p:nvSpPr>
          <p:spPr>
            <a:xfrm>
              <a:off x="295298" y="3068386"/>
              <a:ext cx="3477416" cy="318425"/>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7" name="Rectángulo 10"/>
            <p:cNvSpPr/>
            <p:nvPr/>
          </p:nvSpPr>
          <p:spPr>
            <a:xfrm>
              <a:off x="295298" y="3068386"/>
              <a:ext cx="3477416" cy="31842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243840" tIns="91440" rIns="243840" bIns="91440" numCol="1" spcCol="1270" anchor="ctr" anchorCtr="0">
              <a:noAutofit/>
            </a:bodyPr>
            <a:lstStyle/>
            <a:p>
              <a:pPr lvl="0" algn="l" defTabSz="1066800">
                <a:lnSpc>
                  <a:spcPct val="90000"/>
                </a:lnSpc>
                <a:spcBef>
                  <a:spcPct val="0"/>
                </a:spcBef>
                <a:spcAft>
                  <a:spcPct val="35000"/>
                </a:spcAft>
              </a:pPr>
              <a:r>
                <a:rPr lang="es-ES" sz="2400" b="1" kern="1200" dirty="0" smtClean="0">
                  <a:latin typeface="Georgia" panose="02040502050405020303" pitchFamily="18" charset="0"/>
                </a:rPr>
                <a:t>Estudiante</a:t>
              </a:r>
              <a:endParaRPr lang="es-ES" sz="2400" b="1" kern="1200" dirty="0">
                <a:latin typeface="Georgia" panose="02040502050405020303" pitchFamily="18" charset="0"/>
              </a:endParaRPr>
            </a:p>
          </p:txBody>
        </p:sp>
      </p:grpSp>
      <p:graphicFrame>
        <p:nvGraphicFramePr>
          <p:cNvPr id="18" name="Diagrama 11"/>
          <p:cNvGraphicFramePr/>
          <p:nvPr>
            <p:extLst>
              <p:ext uri="{D42A27DB-BD31-4B8C-83A1-F6EECF244321}">
                <p14:modId xmlns:p14="http://schemas.microsoft.com/office/powerpoint/2010/main" val="944170146"/>
              </p:ext>
            </p:extLst>
          </p:nvPr>
        </p:nvGraphicFramePr>
        <p:xfrm>
          <a:off x="4571073" y="2078964"/>
          <a:ext cx="36004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Llamada con línea 3 (sin borde) 12"/>
          <p:cNvSpPr/>
          <p:nvPr/>
        </p:nvSpPr>
        <p:spPr>
          <a:xfrm>
            <a:off x="1690753" y="5463340"/>
            <a:ext cx="1800200" cy="720080"/>
          </a:xfrm>
          <a:prstGeom prst="callout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2000" b="1" dirty="0" smtClean="0">
                <a:latin typeface="Georgia" panose="02040502050405020303" pitchFamily="18" charset="0"/>
              </a:rPr>
              <a:t>Acuerdo 445</a:t>
            </a:r>
            <a:endParaRPr lang="es-ES" sz="2000" b="1" dirty="0">
              <a:latin typeface="Georgia" panose="02040502050405020303" pitchFamily="18" charset="0"/>
            </a:endParaRPr>
          </a:p>
        </p:txBody>
      </p:sp>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5</a:t>
            </a:fld>
            <a:endParaRPr lang="es-ES" dirty="0"/>
          </a:p>
        </p:txBody>
      </p:sp>
    </p:spTree>
    <p:extLst>
      <p:ext uri="{BB962C8B-B14F-4D97-AF65-F5344CB8AC3E}">
        <p14:creationId xmlns:p14="http://schemas.microsoft.com/office/powerpoint/2010/main" val="34055350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6563072" cy="810206"/>
          </a:xfrm>
        </p:spPr>
        <p:txBody>
          <a:bodyPr>
            <a:normAutofit/>
          </a:bodyPr>
          <a:lstStyle/>
          <a:p>
            <a:r>
              <a:rPr lang="es-ES" sz="2400" b="1" dirty="0" smtClean="0">
                <a:latin typeface="Georgia"/>
                <a:cs typeface="Georgia"/>
              </a:rPr>
              <a:t>Colaboración en el marco del ECEMS</a:t>
            </a:r>
            <a:endParaRPr lang="es-ES" sz="2400" b="1" dirty="0">
              <a:latin typeface="Georgia"/>
              <a:cs typeface="Georgia"/>
            </a:endParaRPr>
          </a:p>
        </p:txBody>
      </p:sp>
      <p:graphicFrame>
        <p:nvGraphicFramePr>
          <p:cNvPr id="10" name="Marcador de contenido 9"/>
          <p:cNvGraphicFramePr>
            <a:graphicFrameLocks noGrp="1"/>
          </p:cNvGraphicFramePr>
          <p:nvPr>
            <p:ph idx="1"/>
            <p:extLst>
              <p:ext uri="{D42A27DB-BD31-4B8C-83A1-F6EECF244321}">
                <p14:modId xmlns:p14="http://schemas.microsoft.com/office/powerpoint/2010/main" val="18127657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uadroTexto 10"/>
          <p:cNvSpPr txBox="1"/>
          <p:nvPr/>
        </p:nvSpPr>
        <p:spPr>
          <a:xfrm>
            <a:off x="1318566" y="1600200"/>
            <a:ext cx="555585" cy="861774"/>
          </a:xfrm>
          <a:prstGeom prst="rect">
            <a:avLst/>
          </a:prstGeom>
          <a:noFill/>
        </p:spPr>
        <p:txBody>
          <a:bodyPr wrap="square" rtlCol="0">
            <a:spAutoFit/>
          </a:bodyPr>
          <a:lstStyle/>
          <a:p>
            <a:pPr algn="ctr"/>
            <a:r>
              <a:rPr lang="es-ES" sz="5000" dirty="0" smtClean="0">
                <a:solidFill>
                  <a:schemeClr val="accent2">
                    <a:lumMod val="50000"/>
                  </a:schemeClr>
                </a:solidFill>
                <a:latin typeface="Georgia"/>
                <a:cs typeface="Georgia"/>
              </a:rPr>
              <a:t>1</a:t>
            </a:r>
            <a:endParaRPr lang="es-ES" sz="5000" dirty="0">
              <a:solidFill>
                <a:schemeClr val="accent2">
                  <a:lumMod val="50000"/>
                </a:schemeClr>
              </a:solidFill>
              <a:latin typeface="Georgia"/>
              <a:cs typeface="Georgia"/>
            </a:endParaRPr>
          </a:p>
        </p:txBody>
      </p:sp>
      <p:sp>
        <p:nvSpPr>
          <p:cNvPr id="12" name="CuadroTexto 11"/>
          <p:cNvSpPr txBox="1"/>
          <p:nvPr/>
        </p:nvSpPr>
        <p:spPr>
          <a:xfrm>
            <a:off x="1318566" y="2853954"/>
            <a:ext cx="555585" cy="861774"/>
          </a:xfrm>
          <a:prstGeom prst="rect">
            <a:avLst/>
          </a:prstGeom>
          <a:noFill/>
        </p:spPr>
        <p:txBody>
          <a:bodyPr wrap="square" rtlCol="0">
            <a:spAutoFit/>
          </a:bodyPr>
          <a:lstStyle/>
          <a:p>
            <a:pPr algn="ctr"/>
            <a:r>
              <a:rPr lang="es-ES" sz="5000" dirty="0">
                <a:solidFill>
                  <a:srgbClr val="632523"/>
                </a:solidFill>
                <a:latin typeface="Georgia"/>
                <a:cs typeface="Georgia"/>
              </a:rPr>
              <a:t>2</a:t>
            </a:r>
          </a:p>
        </p:txBody>
      </p:sp>
      <p:sp>
        <p:nvSpPr>
          <p:cNvPr id="13" name="CuadroTexto 12"/>
          <p:cNvSpPr txBox="1"/>
          <p:nvPr/>
        </p:nvSpPr>
        <p:spPr>
          <a:xfrm>
            <a:off x="1318566" y="3936699"/>
            <a:ext cx="555585" cy="861774"/>
          </a:xfrm>
          <a:prstGeom prst="rect">
            <a:avLst/>
          </a:prstGeom>
          <a:noFill/>
        </p:spPr>
        <p:txBody>
          <a:bodyPr wrap="square" rtlCol="0">
            <a:spAutoFit/>
          </a:bodyPr>
          <a:lstStyle/>
          <a:p>
            <a:pPr algn="ctr"/>
            <a:r>
              <a:rPr lang="es-ES" sz="5000" dirty="0" smtClean="0">
                <a:solidFill>
                  <a:srgbClr val="632523"/>
                </a:solidFill>
                <a:latin typeface="Georgia"/>
                <a:cs typeface="Georgia"/>
              </a:rPr>
              <a:t>3</a:t>
            </a:r>
            <a:endParaRPr lang="es-ES" sz="5000" dirty="0">
              <a:solidFill>
                <a:srgbClr val="632523"/>
              </a:solidFill>
              <a:latin typeface="Georgia"/>
              <a:cs typeface="Georgia"/>
            </a:endParaRPr>
          </a:p>
        </p:txBody>
      </p:sp>
      <p:sp>
        <p:nvSpPr>
          <p:cNvPr id="7" name="CuadroTexto 6"/>
          <p:cNvSpPr txBox="1"/>
          <p:nvPr/>
        </p:nvSpPr>
        <p:spPr>
          <a:xfrm>
            <a:off x="1318566" y="5128922"/>
            <a:ext cx="555585" cy="861774"/>
          </a:xfrm>
          <a:prstGeom prst="rect">
            <a:avLst/>
          </a:prstGeom>
          <a:noFill/>
        </p:spPr>
        <p:txBody>
          <a:bodyPr wrap="square" rtlCol="0">
            <a:spAutoFit/>
          </a:bodyPr>
          <a:lstStyle/>
          <a:p>
            <a:pPr algn="ctr"/>
            <a:r>
              <a:rPr lang="es-ES" sz="5000" dirty="0">
                <a:solidFill>
                  <a:srgbClr val="632523"/>
                </a:solidFill>
                <a:latin typeface="Georgia"/>
                <a:cs typeface="Georgia"/>
              </a:rPr>
              <a:t>4</a:t>
            </a:r>
          </a:p>
        </p:txBody>
      </p:sp>
      <p:sp>
        <p:nvSpPr>
          <p:cNvPr id="3" name="2 Marcador de número de diapositiva"/>
          <p:cNvSpPr>
            <a:spLocks noGrp="1"/>
          </p:cNvSpPr>
          <p:nvPr>
            <p:ph type="sldNum" sz="quarter" idx="12"/>
          </p:nvPr>
        </p:nvSpPr>
        <p:spPr/>
        <p:txBody>
          <a:bodyPr/>
          <a:lstStyle/>
          <a:p>
            <a:pPr>
              <a:defRPr/>
            </a:pPr>
            <a:fld id="{EE36449D-3BF0-4913-913F-F30F83BDFE64}" type="slidenum">
              <a:rPr lang="es-ES" smtClean="0"/>
              <a:pPr>
                <a:defRPr/>
              </a:pPr>
              <a:t>50</a:t>
            </a:fld>
            <a:endParaRPr lang="es-ES" dirty="0"/>
          </a:p>
        </p:txBody>
      </p:sp>
    </p:spTree>
    <p:extLst>
      <p:ext uri="{BB962C8B-B14F-4D97-AF65-F5344CB8AC3E}">
        <p14:creationId xmlns:p14="http://schemas.microsoft.com/office/powerpoint/2010/main" val="8720035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s-ES" sz="1400" b="1" dirty="0">
              <a:solidFill>
                <a:prstClr val="black"/>
              </a:solidFill>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 sz="2400" b="1" dirty="0">
              <a:solidFill>
                <a:prstClr val="black"/>
              </a:solidFill>
              <a:latin typeface="Georgia" panose="02040502050405020303" pitchFamily="18" charset="0"/>
              <a:cs typeface="Arabic Typesetting" panose="03020402040406030203" pitchFamily="66" charset="-78"/>
            </a:endParaRPr>
          </a:p>
        </p:txBody>
      </p:sp>
      <p:sp>
        <p:nvSpPr>
          <p:cNvPr id="6" name="2 Marcador de contenido"/>
          <p:cNvSpPr txBox="1">
            <a:spLocks/>
          </p:cNvSpPr>
          <p:nvPr/>
        </p:nvSpPr>
        <p:spPr bwMode="auto">
          <a:xfrm>
            <a:off x="457200" y="2420888"/>
            <a:ext cx="8229600"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s-MX"/>
            </a:defPPr>
            <a:lvl1pPr lvl="0" indent="0" algn="ctr" eaLnBrk="0" fontAlgn="base" hangingPunct="0">
              <a:lnSpc>
                <a:spcPct val="115000"/>
              </a:lnSpc>
              <a:spcBef>
                <a:spcPct val="20000"/>
              </a:spcBef>
              <a:spcAft>
                <a:spcPts val="0"/>
              </a:spcAft>
              <a:buFont typeface="Arial" pitchFamily="34" charset="0"/>
              <a:buNone/>
              <a:defRPr sz="3200">
                <a:solidFill>
                  <a:prstClr val="black"/>
                </a:solidFill>
                <a:latin typeface="Georgia" pitchFamily="18" charset="0"/>
                <a:ea typeface="Times New Roman"/>
                <a:cs typeface="Times New Roman"/>
              </a:defRPr>
            </a:lvl1pPr>
            <a:lvl2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2pPr>
            <a:lvl3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3pPr>
            <a:lvl4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4pPr>
            <a:lvl5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s-MX" b="1" dirty="0"/>
              <a:t>6</a:t>
            </a:r>
            <a:r>
              <a:rPr lang="es-MX" b="1" dirty="0" smtClean="0"/>
              <a:t>. </a:t>
            </a:r>
            <a:r>
              <a:rPr lang="es-MX" b="1" dirty="0"/>
              <a:t>Proyectos de formación </a:t>
            </a:r>
            <a:r>
              <a:rPr lang="es-MX" b="1" dirty="0" smtClean="0"/>
              <a:t>docente y directiva</a:t>
            </a:r>
          </a:p>
        </p:txBody>
      </p:sp>
    </p:spTree>
    <p:extLst>
      <p:ext uri="{BB962C8B-B14F-4D97-AF65-F5344CB8AC3E}">
        <p14:creationId xmlns:p14="http://schemas.microsoft.com/office/powerpoint/2010/main" val="51660432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MX" sz="2000" dirty="0" smtClean="0"/>
              <a:t>La Ley </a:t>
            </a:r>
            <a:r>
              <a:rPr lang="es-MX" sz="2000" dirty="0"/>
              <a:t>General del Servicio Profesional </a:t>
            </a:r>
            <a:r>
              <a:rPr lang="es-MX" sz="2000" dirty="0" smtClean="0"/>
              <a:t>Docente establece la integración de un </a:t>
            </a:r>
            <a:r>
              <a:rPr lang="es-MX" sz="2000" dirty="0"/>
              <a:t>sistema de formación que </a:t>
            </a:r>
            <a:r>
              <a:rPr lang="es-MX" sz="2000" dirty="0" smtClean="0"/>
              <a:t>de </a:t>
            </a:r>
            <a:r>
              <a:rPr lang="es-MX" sz="2000" dirty="0"/>
              <a:t>servicio a todas las categorías de Docentes y Directivos.</a:t>
            </a:r>
          </a:p>
          <a:p>
            <a:pPr algn="just"/>
            <a:endParaRPr lang="es-MX" sz="2000" dirty="0"/>
          </a:p>
          <a:p>
            <a:pPr algn="just"/>
            <a:r>
              <a:rPr lang="es-MX" sz="2000" dirty="0" smtClean="0"/>
              <a:t>Desarrollar </a:t>
            </a:r>
            <a:r>
              <a:rPr lang="es-MX" sz="2000" dirty="0"/>
              <a:t>una </a:t>
            </a:r>
            <a:r>
              <a:rPr lang="es-MX" sz="2000" b="1" dirty="0"/>
              <a:t>plataforma tecnológica </a:t>
            </a:r>
            <a:r>
              <a:rPr lang="es-MX" sz="2000" b="1" dirty="0" smtClean="0"/>
              <a:t>que contribuya a profesionalizar </a:t>
            </a:r>
            <a:r>
              <a:rPr lang="es-MX" sz="2000" b="1" dirty="0"/>
              <a:t>la actividad docente en la educación media </a:t>
            </a:r>
            <a:r>
              <a:rPr lang="es-MX" sz="2000" b="1" dirty="0" smtClean="0"/>
              <a:t>superior.</a:t>
            </a:r>
          </a:p>
          <a:p>
            <a:pPr algn="just"/>
            <a:endParaRPr lang="es-MX" sz="2000" b="1" dirty="0" smtClean="0"/>
          </a:p>
          <a:p>
            <a:pPr algn="just"/>
            <a:r>
              <a:rPr lang="es-MX" sz="2000" dirty="0"/>
              <a:t>La SEMS creará una </a:t>
            </a:r>
            <a:r>
              <a:rPr lang="es-MX" sz="2000" b="1" dirty="0"/>
              <a:t>plataforma </a:t>
            </a:r>
            <a:r>
              <a:rPr lang="es-MX" sz="2000" dirty="0" smtClean="0"/>
              <a:t>para </a:t>
            </a:r>
          </a:p>
          <a:p>
            <a:pPr lvl="1" algn="just">
              <a:buFont typeface="Courier New" pitchFamily="49" charset="0"/>
              <a:buChar char="o"/>
            </a:pPr>
            <a:r>
              <a:rPr lang="es-MX" sz="2000" dirty="0" smtClean="0"/>
              <a:t>cubrir </a:t>
            </a:r>
            <a:r>
              <a:rPr lang="es-MX" sz="2000" dirty="0"/>
              <a:t>las necesidades de </a:t>
            </a:r>
            <a:r>
              <a:rPr lang="es-MX" sz="2000" b="1" dirty="0"/>
              <a:t>formación</a:t>
            </a:r>
            <a:r>
              <a:rPr lang="es-MX" sz="2000" dirty="0"/>
              <a:t> </a:t>
            </a:r>
            <a:r>
              <a:rPr lang="es-MX" sz="2000" dirty="0" smtClean="0"/>
              <a:t>continua de los subsistemas, </a:t>
            </a:r>
          </a:p>
          <a:p>
            <a:pPr lvl="1" algn="just">
              <a:buFont typeface="Courier New" pitchFamily="49" charset="0"/>
              <a:buChar char="o"/>
            </a:pPr>
            <a:r>
              <a:rPr lang="es-MX" sz="2000" b="1" dirty="0" smtClean="0"/>
              <a:t>evaluación</a:t>
            </a:r>
            <a:r>
              <a:rPr lang="es-MX" sz="2000" dirty="0" smtClean="0"/>
              <a:t> </a:t>
            </a:r>
            <a:r>
              <a:rPr lang="es-MX" sz="2000" dirty="0"/>
              <a:t>de desempeño y </a:t>
            </a:r>
            <a:endParaRPr lang="es-MX" sz="2000" dirty="0" smtClean="0"/>
          </a:p>
          <a:p>
            <a:pPr lvl="1" algn="just">
              <a:buFont typeface="Courier New" pitchFamily="49" charset="0"/>
              <a:buChar char="o"/>
            </a:pPr>
            <a:r>
              <a:rPr lang="es-MX" sz="2000" b="1" dirty="0" smtClean="0"/>
              <a:t>promoción</a:t>
            </a:r>
            <a:r>
              <a:rPr lang="es-MX" sz="2000" dirty="0" smtClean="0"/>
              <a:t> </a:t>
            </a:r>
            <a:r>
              <a:rPr lang="es-MX" sz="2000" dirty="0"/>
              <a:t>de los </a:t>
            </a:r>
            <a:r>
              <a:rPr lang="es-MX" sz="2000" dirty="0" smtClean="0"/>
              <a:t>docentes.</a:t>
            </a:r>
            <a:endParaRPr lang="es-MX" sz="2000" dirty="0"/>
          </a:p>
        </p:txBody>
      </p:sp>
      <p:sp>
        <p:nvSpPr>
          <p:cNvPr id="3" name="2 Marcador de número de diapositiva"/>
          <p:cNvSpPr>
            <a:spLocks noGrp="1"/>
          </p:cNvSpPr>
          <p:nvPr>
            <p:ph type="sldNum" sz="quarter" idx="12"/>
          </p:nvPr>
        </p:nvSpPr>
        <p:spPr/>
        <p:txBody>
          <a:bodyPr/>
          <a:lstStyle/>
          <a:p>
            <a:pPr>
              <a:defRPr/>
            </a:pPr>
            <a:fld id="{EE36449D-3BF0-4913-913F-F30F83BDFE64}" type="slidenum">
              <a:rPr lang="es-ES" smtClean="0">
                <a:solidFill>
                  <a:prstClr val="black"/>
                </a:solidFill>
              </a:rPr>
              <a:pPr>
                <a:defRPr/>
              </a:pPr>
              <a:t>52</a:t>
            </a:fld>
            <a:endParaRPr lang="es-ES" dirty="0">
              <a:solidFill>
                <a:prstClr val="black"/>
              </a:solidFill>
            </a:endParaRPr>
          </a:p>
        </p:txBody>
      </p:sp>
      <p:sp>
        <p:nvSpPr>
          <p:cNvPr id="4" name="3 Título"/>
          <p:cNvSpPr>
            <a:spLocks noGrp="1"/>
          </p:cNvSpPr>
          <p:nvPr>
            <p:ph type="title"/>
          </p:nvPr>
        </p:nvSpPr>
        <p:spPr/>
        <p:txBody>
          <a:bodyPr/>
          <a:lstStyle/>
          <a:p>
            <a:r>
              <a:rPr lang="es-MX" sz="2400" b="1" dirty="0" smtClean="0"/>
              <a:t>Formación Docente y Directiva</a:t>
            </a:r>
            <a:endParaRPr lang="es-MX" sz="2400" b="1" dirty="0"/>
          </a:p>
        </p:txBody>
      </p:sp>
    </p:spTree>
    <p:extLst>
      <p:ext uri="{BB962C8B-B14F-4D97-AF65-F5344CB8AC3E}">
        <p14:creationId xmlns:p14="http://schemas.microsoft.com/office/powerpoint/2010/main" val="39237287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a:xfrm>
            <a:off x="6948264" y="6453336"/>
            <a:ext cx="2133600" cy="365125"/>
          </a:xfrm>
        </p:spPr>
        <p:txBody>
          <a:bodyPr/>
          <a:lstStyle/>
          <a:p>
            <a:fld id="{A91E9187-0007-4AA4-B4D8-165AC4420786}" type="slidenum">
              <a:rPr lang="es-MX" smtClean="0">
                <a:solidFill>
                  <a:prstClr val="black"/>
                </a:solidFill>
              </a:rPr>
              <a:pPr/>
              <a:t>53</a:t>
            </a:fld>
            <a:endParaRPr lang="es-MX" dirty="0">
              <a:solidFill>
                <a:prstClr val="black"/>
              </a:solidFill>
            </a:endParaRPr>
          </a:p>
        </p:txBody>
      </p:sp>
      <p:sp>
        <p:nvSpPr>
          <p:cNvPr id="15" name="Forma libre 14"/>
          <p:cNvSpPr/>
          <p:nvPr/>
        </p:nvSpPr>
        <p:spPr>
          <a:xfrm>
            <a:off x="4164078" y="3414599"/>
            <a:ext cx="2534681" cy="2534681"/>
          </a:xfrm>
          <a:custGeom>
            <a:avLst/>
            <a:gdLst>
              <a:gd name="connsiteX0" fmla="*/ 1799127 w 2534681"/>
              <a:gd name="connsiteY0" fmla="*/ 404126 h 2534681"/>
              <a:gd name="connsiteX1" fmla="*/ 1996285 w 2534681"/>
              <a:gd name="connsiteY1" fmla="*/ 238682 h 2534681"/>
              <a:gd name="connsiteX2" fmla="*/ 2153792 w 2534681"/>
              <a:gd name="connsiteY2" fmla="*/ 370845 h 2534681"/>
              <a:gd name="connsiteX3" fmla="*/ 2025097 w 2534681"/>
              <a:gd name="connsiteY3" fmla="*/ 593737 h 2534681"/>
              <a:gd name="connsiteX4" fmla="*/ 2229576 w 2534681"/>
              <a:gd name="connsiteY4" fmla="*/ 947905 h 2534681"/>
              <a:gd name="connsiteX5" fmla="*/ 2486954 w 2534681"/>
              <a:gd name="connsiteY5" fmla="*/ 947899 h 2534681"/>
              <a:gd name="connsiteX6" fmla="*/ 2522658 w 2534681"/>
              <a:gd name="connsiteY6" fmla="*/ 1150385 h 2534681"/>
              <a:gd name="connsiteX7" fmla="*/ 2280800 w 2534681"/>
              <a:gd name="connsiteY7" fmla="*/ 1238407 h 2534681"/>
              <a:gd name="connsiteX8" fmla="*/ 2209785 w 2534681"/>
              <a:gd name="connsiteY8" fmla="*/ 1641153 h 2534681"/>
              <a:gd name="connsiteX9" fmla="*/ 2406952 w 2534681"/>
              <a:gd name="connsiteY9" fmla="*/ 1806586 h 2534681"/>
              <a:gd name="connsiteX10" fmla="*/ 2304147 w 2534681"/>
              <a:gd name="connsiteY10" fmla="*/ 1984650 h 2534681"/>
              <a:gd name="connsiteX11" fmla="*/ 2062294 w 2534681"/>
              <a:gd name="connsiteY11" fmla="*/ 1896615 h 2534681"/>
              <a:gd name="connsiteX12" fmla="*/ 1749014 w 2534681"/>
              <a:gd name="connsiteY12" fmla="*/ 2159489 h 2534681"/>
              <a:gd name="connsiteX13" fmla="*/ 1793713 w 2534681"/>
              <a:gd name="connsiteY13" fmla="*/ 2412955 h 2534681"/>
              <a:gd name="connsiteX14" fmla="*/ 1600503 w 2534681"/>
              <a:gd name="connsiteY14" fmla="*/ 2483277 h 2534681"/>
              <a:gd name="connsiteX15" fmla="*/ 1471820 w 2534681"/>
              <a:gd name="connsiteY15" fmla="*/ 2260379 h 2534681"/>
              <a:gd name="connsiteX16" fmla="*/ 1062861 w 2534681"/>
              <a:gd name="connsiteY16" fmla="*/ 2260379 h 2534681"/>
              <a:gd name="connsiteX17" fmla="*/ 934178 w 2534681"/>
              <a:gd name="connsiteY17" fmla="*/ 2483277 h 2534681"/>
              <a:gd name="connsiteX18" fmla="*/ 740968 w 2534681"/>
              <a:gd name="connsiteY18" fmla="*/ 2412955 h 2534681"/>
              <a:gd name="connsiteX19" fmla="*/ 785668 w 2534681"/>
              <a:gd name="connsiteY19" fmla="*/ 2159489 h 2534681"/>
              <a:gd name="connsiteX20" fmla="*/ 472388 w 2534681"/>
              <a:gd name="connsiteY20" fmla="*/ 1896616 h 2534681"/>
              <a:gd name="connsiteX21" fmla="*/ 230534 w 2534681"/>
              <a:gd name="connsiteY21" fmla="*/ 1984650 h 2534681"/>
              <a:gd name="connsiteX22" fmla="*/ 127729 w 2534681"/>
              <a:gd name="connsiteY22" fmla="*/ 1806586 h 2534681"/>
              <a:gd name="connsiteX23" fmla="*/ 324896 w 2534681"/>
              <a:gd name="connsiteY23" fmla="*/ 1641153 h 2534681"/>
              <a:gd name="connsiteX24" fmla="*/ 253881 w 2534681"/>
              <a:gd name="connsiteY24" fmla="*/ 1238407 h 2534681"/>
              <a:gd name="connsiteX25" fmla="*/ 12023 w 2534681"/>
              <a:gd name="connsiteY25" fmla="*/ 1150385 h 2534681"/>
              <a:gd name="connsiteX26" fmla="*/ 47727 w 2534681"/>
              <a:gd name="connsiteY26" fmla="*/ 947899 h 2534681"/>
              <a:gd name="connsiteX27" fmla="*/ 305104 w 2534681"/>
              <a:gd name="connsiteY27" fmla="*/ 947906 h 2534681"/>
              <a:gd name="connsiteX28" fmla="*/ 509583 w 2534681"/>
              <a:gd name="connsiteY28" fmla="*/ 593737 h 2534681"/>
              <a:gd name="connsiteX29" fmla="*/ 380889 w 2534681"/>
              <a:gd name="connsiteY29" fmla="*/ 370845 h 2534681"/>
              <a:gd name="connsiteX30" fmla="*/ 538396 w 2534681"/>
              <a:gd name="connsiteY30" fmla="*/ 238682 h 2534681"/>
              <a:gd name="connsiteX31" fmla="*/ 735554 w 2534681"/>
              <a:gd name="connsiteY31" fmla="*/ 404126 h 2534681"/>
              <a:gd name="connsiteX32" fmla="*/ 1119849 w 2534681"/>
              <a:gd name="connsiteY32" fmla="*/ 264254 h 2534681"/>
              <a:gd name="connsiteX33" fmla="*/ 1164536 w 2534681"/>
              <a:gd name="connsiteY33" fmla="*/ 10785 h 2534681"/>
              <a:gd name="connsiteX34" fmla="*/ 1370145 w 2534681"/>
              <a:gd name="connsiteY34" fmla="*/ 10785 h 2534681"/>
              <a:gd name="connsiteX35" fmla="*/ 1414832 w 2534681"/>
              <a:gd name="connsiteY35" fmla="*/ 264254 h 2534681"/>
              <a:gd name="connsiteX36" fmla="*/ 1799127 w 2534681"/>
              <a:gd name="connsiteY36" fmla="*/ 404126 h 253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534681" h="2534681">
                <a:moveTo>
                  <a:pt x="1799127" y="404126"/>
                </a:moveTo>
                <a:lnTo>
                  <a:pt x="1996285" y="238682"/>
                </a:lnTo>
                <a:lnTo>
                  <a:pt x="2153792" y="370845"/>
                </a:lnTo>
                <a:lnTo>
                  <a:pt x="2025097" y="593737"/>
                </a:lnTo>
                <a:cubicBezTo>
                  <a:pt x="2116606" y="696678"/>
                  <a:pt x="2186181" y="817186"/>
                  <a:pt x="2229576" y="947905"/>
                </a:cubicBezTo>
                <a:lnTo>
                  <a:pt x="2486954" y="947899"/>
                </a:lnTo>
                <a:lnTo>
                  <a:pt x="2522658" y="1150385"/>
                </a:lnTo>
                <a:lnTo>
                  <a:pt x="2280800" y="1238407"/>
                </a:lnTo>
                <a:cubicBezTo>
                  <a:pt x="2284731" y="1376086"/>
                  <a:pt x="2260568" y="1513121"/>
                  <a:pt x="2209785" y="1641153"/>
                </a:cubicBezTo>
                <a:lnTo>
                  <a:pt x="2406952" y="1806586"/>
                </a:lnTo>
                <a:lnTo>
                  <a:pt x="2304147" y="1984650"/>
                </a:lnTo>
                <a:lnTo>
                  <a:pt x="2062294" y="1896615"/>
                </a:lnTo>
                <a:cubicBezTo>
                  <a:pt x="1976807" y="2004609"/>
                  <a:pt x="1870212" y="2094053"/>
                  <a:pt x="1749014" y="2159489"/>
                </a:cubicBezTo>
                <a:lnTo>
                  <a:pt x="1793713" y="2412955"/>
                </a:lnTo>
                <a:lnTo>
                  <a:pt x="1600503" y="2483277"/>
                </a:lnTo>
                <a:lnTo>
                  <a:pt x="1471820" y="2260379"/>
                </a:lnTo>
                <a:cubicBezTo>
                  <a:pt x="1336916" y="2288158"/>
                  <a:pt x="1197766" y="2288158"/>
                  <a:pt x="1062861" y="2260379"/>
                </a:cubicBezTo>
                <a:lnTo>
                  <a:pt x="934178" y="2483277"/>
                </a:lnTo>
                <a:lnTo>
                  <a:pt x="740968" y="2412955"/>
                </a:lnTo>
                <a:lnTo>
                  <a:pt x="785668" y="2159489"/>
                </a:lnTo>
                <a:cubicBezTo>
                  <a:pt x="664470" y="2094054"/>
                  <a:pt x="557875" y="2004610"/>
                  <a:pt x="472388" y="1896616"/>
                </a:cubicBezTo>
                <a:lnTo>
                  <a:pt x="230534" y="1984650"/>
                </a:lnTo>
                <a:lnTo>
                  <a:pt x="127729" y="1806586"/>
                </a:lnTo>
                <a:lnTo>
                  <a:pt x="324896" y="1641153"/>
                </a:lnTo>
                <a:cubicBezTo>
                  <a:pt x="274114" y="1513122"/>
                  <a:pt x="249950" y="1376086"/>
                  <a:pt x="253881" y="1238407"/>
                </a:cubicBezTo>
                <a:lnTo>
                  <a:pt x="12023" y="1150385"/>
                </a:lnTo>
                <a:lnTo>
                  <a:pt x="47727" y="947899"/>
                </a:lnTo>
                <a:lnTo>
                  <a:pt x="305104" y="947906"/>
                </a:lnTo>
                <a:cubicBezTo>
                  <a:pt x="348499" y="817186"/>
                  <a:pt x="418074" y="696679"/>
                  <a:pt x="509583" y="593737"/>
                </a:cubicBezTo>
                <a:lnTo>
                  <a:pt x="380889" y="370845"/>
                </a:lnTo>
                <a:lnTo>
                  <a:pt x="538396" y="238682"/>
                </a:lnTo>
                <a:lnTo>
                  <a:pt x="735554" y="404126"/>
                </a:lnTo>
                <a:cubicBezTo>
                  <a:pt x="852822" y="331883"/>
                  <a:pt x="983580" y="284291"/>
                  <a:pt x="1119849" y="264254"/>
                </a:cubicBezTo>
                <a:lnTo>
                  <a:pt x="1164536" y="10785"/>
                </a:lnTo>
                <a:lnTo>
                  <a:pt x="1370145" y="10785"/>
                </a:lnTo>
                <a:lnTo>
                  <a:pt x="1414832" y="264254"/>
                </a:lnTo>
                <a:cubicBezTo>
                  <a:pt x="1551101" y="284291"/>
                  <a:pt x="1681860" y="331883"/>
                  <a:pt x="1799127" y="404126"/>
                </a:cubicBezTo>
                <a:close/>
              </a:path>
            </a:pathLst>
          </a:custGeom>
          <a:solidFill>
            <a:schemeClr val="accent3">
              <a:lumMod val="75000"/>
            </a:schemeClr>
          </a:solidFill>
          <a:ln>
            <a:noFill/>
          </a:ln>
          <a:effectLst/>
          <a:scene3d>
            <a:camera prst="orthographicFront">
              <a:rot lat="0" lon="0" rev="0"/>
            </a:camera>
            <a:lightRig rig="contrasting" dir="t">
              <a:rot lat="0" lon="0" rev="7800000"/>
            </a:lightRig>
          </a:scene3d>
          <a:sp3d>
            <a:bevelT w="139700" h="1397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4824" tIns="608977" rIns="524824" bIns="653306" numCol="1" spcCol="1270" anchor="ctr" anchorCtr="0">
            <a:noAutofit/>
          </a:bodyPr>
          <a:lstStyle/>
          <a:p>
            <a:pPr algn="ctr" defTabSz="533400">
              <a:lnSpc>
                <a:spcPct val="90000"/>
              </a:lnSpc>
              <a:spcBef>
                <a:spcPct val="0"/>
              </a:spcBef>
              <a:spcAft>
                <a:spcPct val="35000"/>
              </a:spcAft>
            </a:pPr>
            <a:r>
              <a:rPr lang="es-MX" sz="1200" dirty="0">
                <a:solidFill>
                  <a:prstClr val="white"/>
                </a:solidFill>
                <a:latin typeface="Georgia" pitchFamily="18" charset="0"/>
              </a:rPr>
              <a:t>Sistema Nacional </a:t>
            </a:r>
          </a:p>
          <a:p>
            <a:pPr algn="ctr" defTabSz="533400">
              <a:lnSpc>
                <a:spcPct val="90000"/>
              </a:lnSpc>
              <a:spcBef>
                <a:spcPct val="0"/>
              </a:spcBef>
              <a:spcAft>
                <a:spcPct val="35000"/>
              </a:spcAft>
            </a:pPr>
            <a:r>
              <a:rPr lang="es-MX" sz="1200" dirty="0">
                <a:solidFill>
                  <a:prstClr val="white"/>
                </a:solidFill>
                <a:latin typeface="Georgia" pitchFamily="18" charset="0"/>
              </a:rPr>
              <a:t>De</a:t>
            </a:r>
          </a:p>
          <a:p>
            <a:pPr algn="ctr" defTabSz="533400">
              <a:lnSpc>
                <a:spcPct val="90000"/>
              </a:lnSpc>
              <a:spcBef>
                <a:spcPct val="0"/>
              </a:spcBef>
              <a:spcAft>
                <a:spcPct val="35000"/>
              </a:spcAft>
            </a:pPr>
            <a:r>
              <a:rPr lang="es-MX" sz="1200" dirty="0">
                <a:solidFill>
                  <a:prstClr val="white"/>
                </a:solidFill>
                <a:latin typeface="Georgia" pitchFamily="18" charset="0"/>
              </a:rPr>
              <a:t> Formación Docente</a:t>
            </a:r>
          </a:p>
          <a:p>
            <a:pPr algn="ctr" defTabSz="533400">
              <a:lnSpc>
                <a:spcPct val="90000"/>
              </a:lnSpc>
              <a:spcBef>
                <a:spcPct val="0"/>
              </a:spcBef>
              <a:spcAft>
                <a:spcPct val="35000"/>
              </a:spcAft>
            </a:pPr>
            <a:r>
              <a:rPr lang="es-MX" sz="1200" b="1" dirty="0">
                <a:solidFill>
                  <a:prstClr val="white"/>
                </a:solidFill>
                <a:latin typeface="Georgia" pitchFamily="18" charset="0"/>
              </a:rPr>
              <a:t>SNFD</a:t>
            </a:r>
          </a:p>
        </p:txBody>
      </p:sp>
      <p:sp>
        <p:nvSpPr>
          <p:cNvPr id="17" name="Forma libre 16"/>
          <p:cNvSpPr/>
          <p:nvPr/>
        </p:nvSpPr>
        <p:spPr>
          <a:xfrm rot="652916">
            <a:off x="3755293" y="1303118"/>
            <a:ext cx="2362587" cy="2356101"/>
          </a:xfrm>
          <a:custGeom>
            <a:avLst/>
            <a:gdLst>
              <a:gd name="connsiteX0" fmla="*/ 1351454 w 1806160"/>
              <a:gd name="connsiteY0" fmla="*/ 457454 h 1806160"/>
              <a:gd name="connsiteX1" fmla="*/ 1617923 w 1806160"/>
              <a:gd name="connsiteY1" fmla="*/ 377145 h 1806160"/>
              <a:gd name="connsiteX2" fmla="*/ 1715974 w 1806160"/>
              <a:gd name="connsiteY2" fmla="*/ 546975 h 1806160"/>
              <a:gd name="connsiteX3" fmla="*/ 1513190 w 1806160"/>
              <a:gd name="connsiteY3" fmla="*/ 737590 h 1806160"/>
              <a:gd name="connsiteX4" fmla="*/ 1513190 w 1806160"/>
              <a:gd name="connsiteY4" fmla="*/ 1068571 h 1806160"/>
              <a:gd name="connsiteX5" fmla="*/ 1715974 w 1806160"/>
              <a:gd name="connsiteY5" fmla="*/ 1259185 h 1806160"/>
              <a:gd name="connsiteX6" fmla="*/ 1617923 w 1806160"/>
              <a:gd name="connsiteY6" fmla="*/ 1429015 h 1806160"/>
              <a:gd name="connsiteX7" fmla="*/ 1351454 w 1806160"/>
              <a:gd name="connsiteY7" fmla="*/ 1348706 h 1806160"/>
              <a:gd name="connsiteX8" fmla="*/ 1064816 w 1806160"/>
              <a:gd name="connsiteY8" fmla="*/ 1514196 h 1806160"/>
              <a:gd name="connsiteX9" fmla="*/ 1001131 w 1806160"/>
              <a:gd name="connsiteY9" fmla="*/ 1785120 h 1806160"/>
              <a:gd name="connsiteX10" fmla="*/ 805029 w 1806160"/>
              <a:gd name="connsiteY10" fmla="*/ 1785120 h 1806160"/>
              <a:gd name="connsiteX11" fmla="*/ 741344 w 1806160"/>
              <a:gd name="connsiteY11" fmla="*/ 1514196 h 1806160"/>
              <a:gd name="connsiteX12" fmla="*/ 454706 w 1806160"/>
              <a:gd name="connsiteY12" fmla="*/ 1348706 h 1806160"/>
              <a:gd name="connsiteX13" fmla="*/ 188237 w 1806160"/>
              <a:gd name="connsiteY13" fmla="*/ 1429015 h 1806160"/>
              <a:gd name="connsiteX14" fmla="*/ 90186 w 1806160"/>
              <a:gd name="connsiteY14" fmla="*/ 1259185 h 1806160"/>
              <a:gd name="connsiteX15" fmla="*/ 292970 w 1806160"/>
              <a:gd name="connsiteY15" fmla="*/ 1068570 h 1806160"/>
              <a:gd name="connsiteX16" fmla="*/ 292970 w 1806160"/>
              <a:gd name="connsiteY16" fmla="*/ 737589 h 1806160"/>
              <a:gd name="connsiteX17" fmla="*/ 90186 w 1806160"/>
              <a:gd name="connsiteY17" fmla="*/ 546975 h 1806160"/>
              <a:gd name="connsiteX18" fmla="*/ 188237 w 1806160"/>
              <a:gd name="connsiteY18" fmla="*/ 377145 h 1806160"/>
              <a:gd name="connsiteX19" fmla="*/ 454706 w 1806160"/>
              <a:gd name="connsiteY19" fmla="*/ 457454 h 1806160"/>
              <a:gd name="connsiteX20" fmla="*/ 741344 w 1806160"/>
              <a:gd name="connsiteY20" fmla="*/ 291964 h 1806160"/>
              <a:gd name="connsiteX21" fmla="*/ 805029 w 1806160"/>
              <a:gd name="connsiteY21" fmla="*/ 21040 h 1806160"/>
              <a:gd name="connsiteX22" fmla="*/ 1001131 w 1806160"/>
              <a:gd name="connsiteY22" fmla="*/ 21040 h 1806160"/>
              <a:gd name="connsiteX23" fmla="*/ 1064816 w 1806160"/>
              <a:gd name="connsiteY23" fmla="*/ 291964 h 1806160"/>
              <a:gd name="connsiteX24" fmla="*/ 1351454 w 1806160"/>
              <a:gd name="connsiteY24" fmla="*/ 457454 h 180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06160" h="1806160">
                <a:moveTo>
                  <a:pt x="1162529" y="456873"/>
                </a:moveTo>
                <a:lnTo>
                  <a:pt x="1355716" y="337224"/>
                </a:lnTo>
                <a:lnTo>
                  <a:pt x="1468935" y="450444"/>
                </a:lnTo>
                <a:lnTo>
                  <a:pt x="1349286" y="643631"/>
                </a:lnTo>
                <a:cubicBezTo>
                  <a:pt x="1395370" y="722887"/>
                  <a:pt x="1419513" y="812987"/>
                  <a:pt x="1419231" y="904667"/>
                </a:cubicBezTo>
                <a:lnTo>
                  <a:pt x="1619443" y="1012146"/>
                </a:lnTo>
                <a:lnTo>
                  <a:pt x="1578002" y="1166808"/>
                </a:lnTo>
                <a:lnTo>
                  <a:pt x="1350873" y="1159781"/>
                </a:lnTo>
                <a:cubicBezTo>
                  <a:pt x="1305277" y="1239319"/>
                  <a:pt x="1239319" y="1305277"/>
                  <a:pt x="1159781" y="1350873"/>
                </a:cubicBezTo>
                <a:lnTo>
                  <a:pt x="1166807" y="1578002"/>
                </a:lnTo>
                <a:lnTo>
                  <a:pt x="1012147" y="1619443"/>
                </a:lnTo>
                <a:lnTo>
                  <a:pt x="904667" y="1419231"/>
                </a:lnTo>
                <a:cubicBezTo>
                  <a:pt x="812987" y="1419512"/>
                  <a:pt x="722887" y="1395370"/>
                  <a:pt x="643631" y="1349287"/>
                </a:cubicBezTo>
                <a:lnTo>
                  <a:pt x="450444" y="1468936"/>
                </a:lnTo>
                <a:lnTo>
                  <a:pt x="337225" y="1355716"/>
                </a:lnTo>
                <a:lnTo>
                  <a:pt x="456874" y="1162529"/>
                </a:lnTo>
                <a:cubicBezTo>
                  <a:pt x="410790" y="1083273"/>
                  <a:pt x="386647" y="993173"/>
                  <a:pt x="386929" y="901493"/>
                </a:cubicBezTo>
                <a:lnTo>
                  <a:pt x="186717" y="794014"/>
                </a:lnTo>
                <a:lnTo>
                  <a:pt x="228158" y="639352"/>
                </a:lnTo>
                <a:lnTo>
                  <a:pt x="455287" y="646379"/>
                </a:lnTo>
                <a:cubicBezTo>
                  <a:pt x="500883" y="566841"/>
                  <a:pt x="566841" y="500883"/>
                  <a:pt x="646379" y="455287"/>
                </a:cubicBezTo>
                <a:lnTo>
                  <a:pt x="639353" y="228158"/>
                </a:lnTo>
                <a:lnTo>
                  <a:pt x="794013" y="186717"/>
                </a:lnTo>
                <a:lnTo>
                  <a:pt x="901493" y="386929"/>
                </a:lnTo>
                <a:cubicBezTo>
                  <a:pt x="993173" y="386648"/>
                  <a:pt x="1083273" y="410790"/>
                  <a:pt x="1162529" y="456873"/>
                </a:cubicBezTo>
                <a:close/>
              </a:path>
            </a:pathLst>
          </a:custGeom>
          <a:solidFill>
            <a:schemeClr val="accent3">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347" tIns="614347" rIns="614347" bIns="614347" numCol="1" spcCol="1270" anchor="ctr" anchorCtr="0">
            <a:noAutofit/>
          </a:bodyPr>
          <a:lstStyle/>
          <a:p>
            <a:pPr algn="ctr" defTabSz="533400">
              <a:lnSpc>
                <a:spcPct val="90000"/>
              </a:lnSpc>
              <a:spcBef>
                <a:spcPct val="0"/>
              </a:spcBef>
              <a:spcAft>
                <a:spcPct val="35000"/>
              </a:spcAft>
            </a:pPr>
            <a:r>
              <a:rPr lang="es-MX" sz="1200" b="1" dirty="0">
                <a:solidFill>
                  <a:prstClr val="white"/>
                </a:solidFill>
                <a:latin typeface="Georgia" pitchFamily="18" charset="0"/>
              </a:rPr>
              <a:t>SEP</a:t>
            </a:r>
          </a:p>
          <a:p>
            <a:pPr algn="ctr" defTabSz="533400">
              <a:lnSpc>
                <a:spcPct val="90000"/>
              </a:lnSpc>
              <a:spcBef>
                <a:spcPct val="0"/>
              </a:spcBef>
              <a:spcAft>
                <a:spcPct val="35000"/>
              </a:spcAft>
            </a:pPr>
            <a:r>
              <a:rPr lang="es-MX" sz="1200" b="1" dirty="0">
                <a:solidFill>
                  <a:prstClr val="white"/>
                </a:solidFill>
                <a:latin typeface="Georgia" pitchFamily="18" charset="0"/>
              </a:rPr>
              <a:t>SEMS</a:t>
            </a:r>
          </a:p>
        </p:txBody>
      </p:sp>
      <p:sp>
        <p:nvSpPr>
          <p:cNvPr id="10" name="Elipse 9"/>
          <p:cNvSpPr/>
          <p:nvPr/>
        </p:nvSpPr>
        <p:spPr>
          <a:xfrm>
            <a:off x="556151" y="5301208"/>
            <a:ext cx="1584176" cy="5393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50" dirty="0">
                <a:solidFill>
                  <a:prstClr val="white"/>
                </a:solidFill>
                <a:latin typeface="Georgia" pitchFamily="18" charset="0"/>
              </a:rPr>
              <a:t>Centro de Datos </a:t>
            </a:r>
            <a:endParaRPr lang="es-MX" sz="1600" dirty="0">
              <a:solidFill>
                <a:prstClr val="white"/>
              </a:solidFill>
              <a:latin typeface="Georgia" pitchFamily="18" charset="0"/>
            </a:endParaRPr>
          </a:p>
        </p:txBody>
      </p:sp>
      <p:sp>
        <p:nvSpPr>
          <p:cNvPr id="11" name="Elipse 10"/>
          <p:cNvSpPr/>
          <p:nvPr/>
        </p:nvSpPr>
        <p:spPr>
          <a:xfrm>
            <a:off x="467544" y="1700808"/>
            <a:ext cx="1658127" cy="64193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50" dirty="0">
                <a:solidFill>
                  <a:prstClr val="white"/>
                </a:solidFill>
                <a:latin typeface="Georgia" pitchFamily="18" charset="0"/>
              </a:rPr>
              <a:t>Banco de contenidos multimedia</a:t>
            </a:r>
            <a:endParaRPr lang="es-MX" sz="1600" dirty="0">
              <a:solidFill>
                <a:prstClr val="white"/>
              </a:solidFill>
              <a:latin typeface="Georgia" pitchFamily="18" charset="0"/>
            </a:endParaRPr>
          </a:p>
        </p:txBody>
      </p:sp>
      <p:sp>
        <p:nvSpPr>
          <p:cNvPr id="12" name="Elipse 11"/>
          <p:cNvSpPr/>
          <p:nvPr/>
        </p:nvSpPr>
        <p:spPr>
          <a:xfrm>
            <a:off x="5755138" y="5785440"/>
            <a:ext cx="1745261" cy="7063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50" dirty="0">
                <a:solidFill>
                  <a:prstClr val="white"/>
                </a:solidFill>
                <a:latin typeface="Georgia" pitchFamily="18" charset="0"/>
              </a:rPr>
              <a:t>Servicios de operación </a:t>
            </a:r>
            <a:endParaRPr lang="es-MX" sz="1600" dirty="0">
              <a:solidFill>
                <a:prstClr val="white"/>
              </a:solidFill>
              <a:latin typeface="Georgia" pitchFamily="18" charset="0"/>
            </a:endParaRPr>
          </a:p>
        </p:txBody>
      </p:sp>
      <p:sp>
        <p:nvSpPr>
          <p:cNvPr id="13" name="Elipse 12"/>
          <p:cNvSpPr/>
          <p:nvPr/>
        </p:nvSpPr>
        <p:spPr>
          <a:xfrm>
            <a:off x="467545" y="2924944"/>
            <a:ext cx="1666140" cy="69783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50" dirty="0">
                <a:solidFill>
                  <a:prstClr val="white"/>
                </a:solidFill>
                <a:latin typeface="Georgia" pitchFamily="18" charset="0"/>
              </a:rPr>
              <a:t>Inteligencia Institucional </a:t>
            </a:r>
            <a:endParaRPr lang="es-MX" sz="1600" dirty="0">
              <a:solidFill>
                <a:prstClr val="white"/>
              </a:solidFill>
              <a:latin typeface="Georgia" pitchFamily="18" charset="0"/>
            </a:endParaRPr>
          </a:p>
        </p:txBody>
      </p:sp>
      <p:cxnSp>
        <p:nvCxnSpPr>
          <p:cNvPr id="24" name="Conector recto 23"/>
          <p:cNvCxnSpPr/>
          <p:nvPr/>
        </p:nvCxnSpPr>
        <p:spPr>
          <a:xfrm>
            <a:off x="2195736" y="1374019"/>
            <a:ext cx="5550" cy="4863293"/>
          </a:xfrm>
          <a:prstGeom prst="line">
            <a:avLst/>
          </a:prstGeom>
        </p:spPr>
        <p:style>
          <a:lnRef idx="2">
            <a:schemeClr val="accent1"/>
          </a:lnRef>
          <a:fillRef idx="0">
            <a:schemeClr val="accent1"/>
          </a:fillRef>
          <a:effectRef idx="1">
            <a:schemeClr val="accent1"/>
          </a:effectRef>
          <a:fontRef idx="minor">
            <a:schemeClr val="tx1"/>
          </a:fontRef>
        </p:style>
      </p:cxnSp>
      <p:sp>
        <p:nvSpPr>
          <p:cNvPr id="25" name="Elipse 24"/>
          <p:cNvSpPr/>
          <p:nvPr/>
        </p:nvSpPr>
        <p:spPr>
          <a:xfrm>
            <a:off x="6022664" y="1308090"/>
            <a:ext cx="2005720" cy="111279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MX" sz="1050" b="1" dirty="0">
              <a:solidFill>
                <a:prstClr val="white"/>
              </a:solidFill>
              <a:latin typeface="Georgia" pitchFamily="18" charset="0"/>
            </a:endParaRPr>
          </a:p>
          <a:p>
            <a:pPr algn="ctr"/>
            <a:r>
              <a:rPr lang="es-MX" sz="1050" b="1" dirty="0">
                <a:solidFill>
                  <a:prstClr val="white"/>
                </a:solidFill>
                <a:latin typeface="Georgia" pitchFamily="18" charset="0"/>
              </a:rPr>
              <a:t>Políticas Públicas</a:t>
            </a:r>
          </a:p>
          <a:p>
            <a:pPr algn="ctr"/>
            <a:r>
              <a:rPr lang="es-MX" sz="1050" dirty="0">
                <a:solidFill>
                  <a:prstClr val="white"/>
                </a:solidFill>
                <a:latin typeface="Georgia" pitchFamily="18" charset="0"/>
              </a:rPr>
              <a:t>(Ley de servicio de profesional docente</a:t>
            </a:r>
          </a:p>
          <a:p>
            <a:pPr algn="ctr"/>
            <a:r>
              <a:rPr lang="es-MX" sz="1050" dirty="0">
                <a:solidFill>
                  <a:prstClr val="white"/>
                </a:solidFill>
                <a:latin typeface="Georgia" pitchFamily="18" charset="0"/>
              </a:rPr>
              <a:t>Acuerdo 447 y 449)</a:t>
            </a:r>
          </a:p>
          <a:p>
            <a:pPr algn="ctr"/>
            <a:endParaRPr lang="es-MX" sz="1050" dirty="0">
              <a:solidFill>
                <a:prstClr val="white"/>
              </a:solidFill>
              <a:latin typeface="Georgia" pitchFamily="18" charset="0"/>
            </a:endParaRPr>
          </a:p>
        </p:txBody>
      </p:sp>
      <p:sp>
        <p:nvSpPr>
          <p:cNvPr id="30" name="Flecha a la derecha con bandas 29"/>
          <p:cNvSpPr/>
          <p:nvPr/>
        </p:nvSpPr>
        <p:spPr>
          <a:xfrm rot="9425654">
            <a:off x="5729234" y="1963837"/>
            <a:ext cx="393722" cy="396044"/>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solidFill>
                <a:prstClr val="white"/>
              </a:solidFill>
              <a:latin typeface="Georgia" pitchFamily="18" charset="0"/>
            </a:endParaRPr>
          </a:p>
        </p:txBody>
      </p:sp>
      <p:sp>
        <p:nvSpPr>
          <p:cNvPr id="33" name="Flecha curvada hacia la izquierda 32"/>
          <p:cNvSpPr/>
          <p:nvPr/>
        </p:nvSpPr>
        <p:spPr>
          <a:xfrm rot="9837814">
            <a:off x="3234782" y="2692976"/>
            <a:ext cx="671067" cy="1882464"/>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prstClr val="black"/>
              </a:solidFill>
              <a:latin typeface="Georgia" pitchFamily="18" charset="0"/>
            </a:endParaRPr>
          </a:p>
        </p:txBody>
      </p:sp>
      <p:sp>
        <p:nvSpPr>
          <p:cNvPr id="35" name="Flecha curvada hacia la izquierda 34"/>
          <p:cNvSpPr/>
          <p:nvPr/>
        </p:nvSpPr>
        <p:spPr>
          <a:xfrm rot="20873785">
            <a:off x="6251002" y="2487683"/>
            <a:ext cx="753534" cy="1423491"/>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solidFill>
                <a:prstClr val="black"/>
              </a:solidFill>
              <a:latin typeface="Georgia" pitchFamily="18" charset="0"/>
            </a:endParaRPr>
          </a:p>
        </p:txBody>
      </p:sp>
      <p:sp>
        <p:nvSpPr>
          <p:cNvPr id="36" name="Elipse 35"/>
          <p:cNvSpPr/>
          <p:nvPr/>
        </p:nvSpPr>
        <p:spPr>
          <a:xfrm>
            <a:off x="611560" y="5895924"/>
            <a:ext cx="1495199" cy="48540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50" dirty="0">
                <a:solidFill>
                  <a:prstClr val="white"/>
                </a:solidFill>
                <a:latin typeface="Georgia" pitchFamily="18" charset="0"/>
              </a:rPr>
              <a:t>Centro de contacto</a:t>
            </a:r>
            <a:endParaRPr lang="es-MX" sz="1600" dirty="0">
              <a:solidFill>
                <a:prstClr val="white"/>
              </a:solidFill>
              <a:latin typeface="Georgia" pitchFamily="18" charset="0"/>
            </a:endParaRPr>
          </a:p>
        </p:txBody>
      </p:sp>
      <p:sp>
        <p:nvSpPr>
          <p:cNvPr id="23" name="Elipse 9"/>
          <p:cNvSpPr/>
          <p:nvPr/>
        </p:nvSpPr>
        <p:spPr>
          <a:xfrm>
            <a:off x="467544" y="3645024"/>
            <a:ext cx="1643199" cy="8979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00" dirty="0" smtClean="0">
                <a:solidFill>
                  <a:prstClr val="white"/>
                </a:solidFill>
                <a:latin typeface="Georgia" pitchFamily="18" charset="0"/>
              </a:rPr>
              <a:t>Administrador </a:t>
            </a:r>
            <a:r>
              <a:rPr lang="es-MX" sz="1000" dirty="0">
                <a:solidFill>
                  <a:prstClr val="white"/>
                </a:solidFill>
                <a:latin typeface="Georgia" pitchFamily="18" charset="0"/>
              </a:rPr>
              <a:t>Virtual de Recursos Docentes </a:t>
            </a:r>
            <a:r>
              <a:rPr lang="es-MX" sz="1000" b="1" dirty="0">
                <a:solidFill>
                  <a:prstClr val="white"/>
                </a:solidFill>
                <a:latin typeface="Georgia" pitchFamily="18" charset="0"/>
              </a:rPr>
              <a:t>AVRD</a:t>
            </a:r>
            <a:endParaRPr lang="es-MX" sz="1400" b="1" dirty="0">
              <a:solidFill>
                <a:prstClr val="white"/>
              </a:solidFill>
              <a:latin typeface="Georgia" pitchFamily="18" charset="0"/>
            </a:endParaRPr>
          </a:p>
        </p:txBody>
      </p:sp>
      <p:sp>
        <p:nvSpPr>
          <p:cNvPr id="27" name="Elipse 24"/>
          <p:cNvSpPr/>
          <p:nvPr/>
        </p:nvSpPr>
        <p:spPr>
          <a:xfrm>
            <a:off x="5231295" y="702428"/>
            <a:ext cx="1921884" cy="720671"/>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MX" sz="1050" b="1" dirty="0">
              <a:solidFill>
                <a:prstClr val="white"/>
              </a:solidFill>
              <a:latin typeface="Georgia" pitchFamily="18" charset="0"/>
            </a:endParaRPr>
          </a:p>
          <a:p>
            <a:pPr algn="ctr"/>
            <a:r>
              <a:rPr lang="es-MX" sz="1000" dirty="0">
                <a:solidFill>
                  <a:prstClr val="white"/>
                </a:solidFill>
                <a:latin typeface="Georgia" pitchFamily="18" charset="0"/>
              </a:rPr>
              <a:t>Red de Directores/ Árbol de Formación</a:t>
            </a:r>
          </a:p>
          <a:p>
            <a:pPr algn="ctr"/>
            <a:endParaRPr lang="es-MX" sz="1050" dirty="0">
              <a:solidFill>
                <a:prstClr val="white"/>
              </a:solidFill>
              <a:latin typeface="Georgia" pitchFamily="18" charset="0"/>
            </a:endParaRPr>
          </a:p>
        </p:txBody>
      </p:sp>
      <p:sp>
        <p:nvSpPr>
          <p:cNvPr id="29" name="Flecha a la derecha con bandas 20"/>
          <p:cNvSpPr/>
          <p:nvPr/>
        </p:nvSpPr>
        <p:spPr>
          <a:xfrm rot="5161040">
            <a:off x="6105391" y="5440291"/>
            <a:ext cx="302244" cy="256475"/>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solidFill>
                <a:prstClr val="white"/>
              </a:solidFill>
              <a:latin typeface="Georgia" pitchFamily="18" charset="0"/>
            </a:endParaRPr>
          </a:p>
        </p:txBody>
      </p:sp>
      <p:sp>
        <p:nvSpPr>
          <p:cNvPr id="31" name="Flecha a la derecha con bandas 20"/>
          <p:cNvSpPr/>
          <p:nvPr/>
        </p:nvSpPr>
        <p:spPr>
          <a:xfrm rot="7721917">
            <a:off x="5204861" y="1400803"/>
            <a:ext cx="327537" cy="325803"/>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solidFill>
                <a:prstClr val="white"/>
              </a:solidFill>
              <a:latin typeface="Georgia" pitchFamily="18" charset="0"/>
            </a:endParaRPr>
          </a:p>
        </p:txBody>
      </p:sp>
      <p:sp>
        <p:nvSpPr>
          <p:cNvPr id="37" name="Elipse 9"/>
          <p:cNvSpPr/>
          <p:nvPr/>
        </p:nvSpPr>
        <p:spPr>
          <a:xfrm>
            <a:off x="497055" y="2348880"/>
            <a:ext cx="1584176" cy="5393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50" dirty="0">
                <a:solidFill>
                  <a:prstClr val="white"/>
                </a:solidFill>
                <a:latin typeface="Georgia" pitchFamily="18" charset="0"/>
              </a:rPr>
              <a:t>Plataforma de aprendizaje</a:t>
            </a:r>
            <a:endParaRPr lang="es-MX" sz="1600" dirty="0">
              <a:solidFill>
                <a:prstClr val="white"/>
              </a:solidFill>
              <a:latin typeface="Georgia" pitchFamily="18" charset="0"/>
            </a:endParaRPr>
          </a:p>
        </p:txBody>
      </p:sp>
      <p:sp>
        <p:nvSpPr>
          <p:cNvPr id="38" name="Elipse 24"/>
          <p:cNvSpPr/>
          <p:nvPr/>
        </p:nvSpPr>
        <p:spPr>
          <a:xfrm>
            <a:off x="3721929" y="726937"/>
            <a:ext cx="1612403" cy="622594"/>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MX" sz="1050" b="1" dirty="0">
              <a:solidFill>
                <a:prstClr val="white"/>
              </a:solidFill>
              <a:latin typeface="Georgia" pitchFamily="18" charset="0"/>
            </a:endParaRPr>
          </a:p>
          <a:p>
            <a:pPr algn="ctr"/>
            <a:r>
              <a:rPr lang="es-MX" sz="1050" b="1" dirty="0">
                <a:solidFill>
                  <a:prstClr val="white"/>
                </a:solidFill>
                <a:latin typeface="Georgia" pitchFamily="18" charset="0"/>
              </a:rPr>
              <a:t>Base de datos de docentes </a:t>
            </a:r>
          </a:p>
          <a:p>
            <a:pPr algn="ctr"/>
            <a:endParaRPr lang="es-MX" sz="1050" dirty="0">
              <a:solidFill>
                <a:prstClr val="white"/>
              </a:solidFill>
              <a:latin typeface="Georgia" pitchFamily="18" charset="0"/>
            </a:endParaRPr>
          </a:p>
        </p:txBody>
      </p:sp>
      <p:sp>
        <p:nvSpPr>
          <p:cNvPr id="40" name="Flecha a la derecha con bandas 29"/>
          <p:cNvSpPr/>
          <p:nvPr/>
        </p:nvSpPr>
        <p:spPr>
          <a:xfrm rot="4910274">
            <a:off x="4333070" y="1362636"/>
            <a:ext cx="340740" cy="396044"/>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solidFill>
                <a:prstClr val="white"/>
              </a:solidFill>
              <a:latin typeface="Georgia" pitchFamily="18" charset="0"/>
            </a:endParaRPr>
          </a:p>
        </p:txBody>
      </p:sp>
      <p:sp>
        <p:nvSpPr>
          <p:cNvPr id="39" name="Elipse 24"/>
          <p:cNvSpPr/>
          <p:nvPr/>
        </p:nvSpPr>
        <p:spPr>
          <a:xfrm rot="20545108">
            <a:off x="2084589" y="937035"/>
            <a:ext cx="1675636" cy="790658"/>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s-MX" sz="1050" b="1" dirty="0">
              <a:solidFill>
                <a:prstClr val="white"/>
              </a:solidFill>
              <a:latin typeface="Georgia" pitchFamily="18" charset="0"/>
            </a:endParaRPr>
          </a:p>
          <a:p>
            <a:pPr algn="ctr"/>
            <a:r>
              <a:rPr lang="es-MX" sz="1050" b="1" dirty="0">
                <a:solidFill>
                  <a:prstClr val="white"/>
                </a:solidFill>
                <a:latin typeface="Georgia" pitchFamily="18" charset="0"/>
              </a:rPr>
              <a:t>Base de datos nómina SEMS </a:t>
            </a:r>
          </a:p>
          <a:p>
            <a:pPr algn="ctr"/>
            <a:endParaRPr lang="es-MX" sz="1050" dirty="0">
              <a:solidFill>
                <a:prstClr val="white"/>
              </a:solidFill>
              <a:latin typeface="Georgia" pitchFamily="18" charset="0"/>
            </a:endParaRPr>
          </a:p>
        </p:txBody>
      </p:sp>
      <p:sp>
        <p:nvSpPr>
          <p:cNvPr id="41" name="Flecha a la derecha con bandas 29"/>
          <p:cNvSpPr/>
          <p:nvPr/>
        </p:nvSpPr>
        <p:spPr>
          <a:xfrm rot="2678209">
            <a:off x="3495555" y="1579202"/>
            <a:ext cx="340740" cy="396044"/>
          </a:xfrm>
          <a:prstGeom prst="striped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s-MX">
              <a:solidFill>
                <a:prstClr val="white"/>
              </a:solidFill>
              <a:latin typeface="Georgia" pitchFamily="18" charset="0"/>
            </a:endParaRPr>
          </a:p>
        </p:txBody>
      </p:sp>
      <p:sp>
        <p:nvSpPr>
          <p:cNvPr id="32" name="Elipse 9"/>
          <p:cNvSpPr/>
          <p:nvPr/>
        </p:nvSpPr>
        <p:spPr>
          <a:xfrm>
            <a:off x="526567" y="1161497"/>
            <a:ext cx="1584176" cy="5393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50" dirty="0">
                <a:solidFill>
                  <a:prstClr val="white"/>
                </a:solidFill>
                <a:latin typeface="Georgia" pitchFamily="18" charset="0"/>
              </a:rPr>
              <a:t>Portal</a:t>
            </a:r>
            <a:endParaRPr lang="es-MX" sz="1600" dirty="0">
              <a:solidFill>
                <a:prstClr val="white"/>
              </a:solidFill>
              <a:latin typeface="Georgia" pitchFamily="18" charset="0"/>
            </a:endParaRPr>
          </a:p>
        </p:txBody>
      </p:sp>
      <p:sp>
        <p:nvSpPr>
          <p:cNvPr id="42" name="Elipse 9"/>
          <p:cNvSpPr/>
          <p:nvPr/>
        </p:nvSpPr>
        <p:spPr>
          <a:xfrm>
            <a:off x="535071" y="4581128"/>
            <a:ext cx="1584176" cy="71287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MX" sz="1050" dirty="0">
                <a:solidFill>
                  <a:prstClr val="white"/>
                </a:solidFill>
                <a:latin typeface="Georgia" pitchFamily="18" charset="0"/>
              </a:rPr>
              <a:t>Sistema de Gestión de Formación Docente </a:t>
            </a:r>
            <a:endParaRPr lang="es-MX" sz="1600" dirty="0">
              <a:solidFill>
                <a:prstClr val="white"/>
              </a:solidFill>
              <a:latin typeface="Georgia" pitchFamily="18" charset="0"/>
            </a:endParaRPr>
          </a:p>
        </p:txBody>
      </p:sp>
      <p:sp>
        <p:nvSpPr>
          <p:cNvPr id="3" name="2 CuadroTexto"/>
          <p:cNvSpPr txBox="1"/>
          <p:nvPr/>
        </p:nvSpPr>
        <p:spPr>
          <a:xfrm rot="16200000">
            <a:off x="-1621940" y="3616660"/>
            <a:ext cx="3861320" cy="461665"/>
          </a:xfrm>
          <a:prstGeom prst="rect">
            <a:avLst/>
          </a:prstGeom>
          <a:noFill/>
        </p:spPr>
        <p:txBody>
          <a:bodyPr wrap="square" rtlCol="0">
            <a:spAutoFit/>
          </a:bodyPr>
          <a:lstStyle/>
          <a:p>
            <a:r>
              <a:rPr lang="es-MX" sz="2400" b="1" dirty="0">
                <a:solidFill>
                  <a:prstClr val="black"/>
                </a:solidFill>
                <a:latin typeface="Georgia" pitchFamily="18" charset="0"/>
              </a:rPr>
              <a:t>Plataforma tecnológica</a:t>
            </a:r>
          </a:p>
        </p:txBody>
      </p:sp>
    </p:spTree>
    <p:extLst>
      <p:ext uri="{BB962C8B-B14F-4D97-AF65-F5344CB8AC3E}">
        <p14:creationId xmlns:p14="http://schemas.microsoft.com/office/powerpoint/2010/main" val="30983646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s-ES" sz="1400" b="1" dirty="0">
              <a:solidFill>
                <a:prstClr val="black"/>
              </a:solidFill>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 sz="2400" b="1" dirty="0">
              <a:solidFill>
                <a:prstClr val="black"/>
              </a:solidFill>
              <a:latin typeface="Georgia" panose="02040502050405020303" pitchFamily="18" charset="0"/>
              <a:cs typeface="Arabic Typesetting" panose="03020402040406030203" pitchFamily="66" charset="-78"/>
            </a:endParaRPr>
          </a:p>
        </p:txBody>
      </p:sp>
      <p:sp>
        <p:nvSpPr>
          <p:cNvPr id="4" name="26 CuadroTexto"/>
          <p:cNvSpPr txBox="1">
            <a:spLocks noChangeArrowheads="1"/>
          </p:cNvSpPr>
          <p:nvPr/>
        </p:nvSpPr>
        <p:spPr bwMode="auto">
          <a:xfrm>
            <a:off x="611560" y="44624"/>
            <a:ext cx="6696744" cy="115212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600" b="1">
                <a:solidFill>
                  <a:schemeClr val="tx1"/>
                </a:solidFill>
                <a:latin typeface="Georgia" pitchFamily="18" charset="0"/>
                <a:ea typeface="+mj-ea"/>
                <a:cs typeface="+mj-cs"/>
              </a:defRPr>
            </a:lvl1pPr>
            <a:lvl2pPr algn="ctr" eaLnBrk="0" fontAlgn="base" hangingPunct="0">
              <a:spcBef>
                <a:spcPct val="0"/>
              </a:spcBef>
              <a:spcAft>
                <a:spcPct val="0"/>
              </a:spcAft>
              <a:defRPr sz="3200">
                <a:solidFill>
                  <a:schemeClr val="tx1"/>
                </a:solidFill>
                <a:latin typeface="Georgia" pitchFamily="18" charset="0"/>
              </a:defRPr>
            </a:lvl2pPr>
            <a:lvl3pPr algn="ctr" eaLnBrk="0" fontAlgn="base" hangingPunct="0">
              <a:spcBef>
                <a:spcPct val="0"/>
              </a:spcBef>
              <a:spcAft>
                <a:spcPct val="0"/>
              </a:spcAft>
              <a:defRPr sz="3200">
                <a:solidFill>
                  <a:schemeClr val="tx1"/>
                </a:solidFill>
                <a:latin typeface="Georgia" pitchFamily="18" charset="0"/>
              </a:defRPr>
            </a:lvl3pPr>
            <a:lvl4pPr algn="ctr" eaLnBrk="0" fontAlgn="base" hangingPunct="0">
              <a:spcBef>
                <a:spcPct val="0"/>
              </a:spcBef>
              <a:spcAft>
                <a:spcPct val="0"/>
              </a:spcAft>
              <a:defRPr sz="3200">
                <a:solidFill>
                  <a:schemeClr val="tx1"/>
                </a:solidFill>
                <a:latin typeface="Georgia" pitchFamily="18" charset="0"/>
              </a:defRPr>
            </a:lvl4pPr>
            <a:lvl5pPr algn="ctr" eaLnBrk="0" fontAlgn="base" hangingPunct="0">
              <a:spcBef>
                <a:spcPct val="0"/>
              </a:spcBef>
              <a:spcAft>
                <a:spcPct val="0"/>
              </a:spcAft>
              <a:defRPr sz="3200">
                <a:solidFill>
                  <a:schemeClr val="tx1"/>
                </a:solidFill>
                <a:latin typeface="Georgia" pitchFamily="18" charset="0"/>
              </a:defRPr>
            </a:lvl5pPr>
            <a:lvl6pPr marL="457200" algn="ctr" fontAlgn="base">
              <a:spcBef>
                <a:spcPct val="0"/>
              </a:spcBef>
              <a:spcAft>
                <a:spcPct val="0"/>
              </a:spcAft>
              <a:defRPr sz="3200">
                <a:solidFill>
                  <a:schemeClr val="tx1"/>
                </a:solidFill>
                <a:latin typeface="Georgia" pitchFamily="18" charset="0"/>
              </a:defRPr>
            </a:lvl6pPr>
            <a:lvl7pPr marL="914400" algn="ctr" fontAlgn="base">
              <a:spcBef>
                <a:spcPct val="0"/>
              </a:spcBef>
              <a:spcAft>
                <a:spcPct val="0"/>
              </a:spcAft>
              <a:defRPr sz="3200">
                <a:solidFill>
                  <a:schemeClr val="tx1"/>
                </a:solidFill>
                <a:latin typeface="Georgia" pitchFamily="18" charset="0"/>
              </a:defRPr>
            </a:lvl7pPr>
            <a:lvl8pPr marL="1371600" algn="ctr" fontAlgn="base">
              <a:spcBef>
                <a:spcPct val="0"/>
              </a:spcBef>
              <a:spcAft>
                <a:spcPct val="0"/>
              </a:spcAft>
              <a:defRPr sz="3200">
                <a:solidFill>
                  <a:schemeClr val="tx1"/>
                </a:solidFill>
                <a:latin typeface="Georgia" pitchFamily="18" charset="0"/>
              </a:defRPr>
            </a:lvl8pPr>
            <a:lvl9pPr marL="1828800" algn="ctr" fontAlgn="base">
              <a:spcBef>
                <a:spcPct val="0"/>
              </a:spcBef>
              <a:spcAft>
                <a:spcPct val="0"/>
              </a:spcAft>
              <a:defRPr sz="3200">
                <a:solidFill>
                  <a:schemeClr val="tx1"/>
                </a:solidFill>
                <a:latin typeface="Georgia" pitchFamily="18" charset="0"/>
              </a:defRPr>
            </a:lvl9pPr>
          </a:lstStyle>
          <a:p>
            <a:r>
              <a:rPr lang="es-MX" sz="2400" dirty="0" smtClean="0">
                <a:solidFill>
                  <a:prstClr val="black"/>
                </a:solidFill>
              </a:rPr>
              <a:t>Colaboración en el marco del ECEMS</a:t>
            </a:r>
            <a:endParaRPr lang="es-MX" sz="2400" dirty="0">
              <a:solidFill>
                <a:prstClr val="black"/>
              </a:solidFill>
            </a:endParaRPr>
          </a:p>
        </p:txBody>
      </p:sp>
      <p:graphicFrame>
        <p:nvGraphicFramePr>
          <p:cNvPr id="6" name="Marcador de contenido 9"/>
          <p:cNvGraphicFramePr>
            <a:graphicFrameLocks/>
          </p:cNvGraphicFramePr>
          <p:nvPr>
            <p:extLst>
              <p:ext uri="{D42A27DB-BD31-4B8C-83A1-F6EECF244321}">
                <p14:modId xmlns:p14="http://schemas.microsoft.com/office/powerpoint/2010/main" val="4223248829"/>
              </p:ext>
            </p:extLst>
          </p:nvPr>
        </p:nvGraphicFramePr>
        <p:xfrm>
          <a:off x="0" y="2420888"/>
          <a:ext cx="8820472" cy="37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11"/>
          <p:cNvSpPr txBox="1"/>
          <p:nvPr/>
        </p:nvSpPr>
        <p:spPr>
          <a:xfrm>
            <a:off x="911161" y="2420888"/>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1</a:t>
            </a:r>
          </a:p>
        </p:txBody>
      </p:sp>
      <p:sp>
        <p:nvSpPr>
          <p:cNvPr id="8" name="CuadroTexto 11"/>
          <p:cNvSpPr txBox="1"/>
          <p:nvPr/>
        </p:nvSpPr>
        <p:spPr>
          <a:xfrm>
            <a:off x="920071" y="3863370"/>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2</a:t>
            </a:r>
          </a:p>
        </p:txBody>
      </p:sp>
      <p:sp>
        <p:nvSpPr>
          <p:cNvPr id="9" name="CuadroTexto 11"/>
          <p:cNvSpPr txBox="1"/>
          <p:nvPr/>
        </p:nvSpPr>
        <p:spPr>
          <a:xfrm>
            <a:off x="899592" y="5085184"/>
            <a:ext cx="555585" cy="861774"/>
          </a:xfrm>
          <a:prstGeom prst="rect">
            <a:avLst/>
          </a:prstGeom>
          <a:noFill/>
        </p:spPr>
        <p:txBody>
          <a:bodyPr wrap="square" rtlCol="0">
            <a:spAutoFit/>
          </a:bodyPr>
          <a:lstStyle/>
          <a:p>
            <a:pPr algn="ctr"/>
            <a:r>
              <a:rPr lang="es-ES" sz="5000" dirty="0" smtClean="0">
                <a:solidFill>
                  <a:schemeClr val="accent5">
                    <a:lumMod val="50000"/>
                  </a:schemeClr>
                </a:solidFill>
                <a:latin typeface="Georgia"/>
                <a:cs typeface="Georgia"/>
              </a:rPr>
              <a:t>3</a:t>
            </a:r>
            <a:endParaRPr lang="es-ES" sz="5000" dirty="0">
              <a:solidFill>
                <a:schemeClr val="accent5">
                  <a:lumMod val="50000"/>
                </a:schemeClr>
              </a:solidFill>
              <a:latin typeface="Georgia"/>
              <a:cs typeface="Georgia"/>
            </a:endParaRPr>
          </a:p>
        </p:txBody>
      </p:sp>
      <p:sp>
        <p:nvSpPr>
          <p:cNvPr id="3" name="2 Marcador de contenido"/>
          <p:cNvSpPr>
            <a:spLocks noGrp="1"/>
          </p:cNvSpPr>
          <p:nvPr>
            <p:ph idx="1"/>
          </p:nvPr>
        </p:nvSpPr>
        <p:spPr>
          <a:xfrm>
            <a:off x="457200" y="1340768"/>
            <a:ext cx="8229600" cy="4525963"/>
          </a:xfrm>
        </p:spPr>
        <p:txBody>
          <a:bodyPr/>
          <a:lstStyle/>
          <a:p>
            <a:r>
              <a:rPr lang="es-MX" dirty="0"/>
              <a:t>El ECEMS podría ser el lugar desde el cual integraremos los procesos de:</a:t>
            </a:r>
          </a:p>
          <a:p>
            <a:endParaRPr lang="es-MX" dirty="0"/>
          </a:p>
        </p:txBody>
      </p:sp>
    </p:spTree>
    <p:extLst>
      <p:ext uri="{BB962C8B-B14F-4D97-AF65-F5344CB8AC3E}">
        <p14:creationId xmlns:p14="http://schemas.microsoft.com/office/powerpoint/2010/main" val="162436427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628800"/>
            <a:ext cx="8229600" cy="3384376"/>
          </a:xfrm>
        </p:spPr>
        <p:txBody>
          <a:bodyPr/>
          <a:lstStyle/>
          <a:p>
            <a:pPr algn="just"/>
            <a:r>
              <a:rPr lang="es-MX" dirty="0"/>
              <a:t>Concluir la </a:t>
            </a:r>
            <a:r>
              <a:rPr lang="es-MX" b="1" dirty="0"/>
              <a:t>primera ronda </a:t>
            </a:r>
            <a:r>
              <a:rPr lang="es-MX" dirty="0"/>
              <a:t>del Programa de Actualización y Profesionalización </a:t>
            </a:r>
            <a:r>
              <a:rPr lang="es-MX" dirty="0" smtClean="0"/>
              <a:t>Directiva.</a:t>
            </a:r>
          </a:p>
          <a:p>
            <a:pPr lvl="1" algn="just">
              <a:buFont typeface="Courier New" pitchFamily="49" charset="0"/>
              <a:buChar char="o"/>
            </a:pPr>
            <a:endParaRPr lang="es-MX" dirty="0" smtClean="0"/>
          </a:p>
          <a:p>
            <a:pPr lvl="1" algn="just">
              <a:buFont typeface="Courier New" pitchFamily="49" charset="0"/>
              <a:buChar char="o"/>
            </a:pPr>
            <a:r>
              <a:rPr lang="es-MX" dirty="0" smtClean="0"/>
              <a:t>Incorporar contenidos:</a:t>
            </a:r>
          </a:p>
          <a:p>
            <a:pPr lvl="1" algn="just">
              <a:buFont typeface="Courier New" pitchFamily="49" charset="0"/>
              <a:buChar char="o"/>
            </a:pPr>
            <a:endParaRPr lang="es-MX" dirty="0" smtClean="0"/>
          </a:p>
          <a:p>
            <a:pPr lvl="2" algn="just">
              <a:buFont typeface="Wingdings" pitchFamily="2" charset="2"/>
              <a:buChar char="§"/>
            </a:pPr>
            <a:r>
              <a:rPr lang="es-MX" dirty="0" smtClean="0"/>
              <a:t>Ley </a:t>
            </a:r>
            <a:r>
              <a:rPr lang="es-MX" dirty="0"/>
              <a:t>General del Servicio Profesional Docente, </a:t>
            </a:r>
            <a:endParaRPr lang="es-MX" dirty="0" smtClean="0"/>
          </a:p>
          <a:p>
            <a:pPr lvl="2" algn="just">
              <a:buFont typeface="Wingdings" pitchFamily="2" charset="2"/>
              <a:buChar char="§"/>
            </a:pPr>
            <a:r>
              <a:rPr lang="es-MX" dirty="0" smtClean="0"/>
              <a:t>Equidad </a:t>
            </a:r>
            <a:r>
              <a:rPr lang="es-MX" dirty="0"/>
              <a:t>y Género, </a:t>
            </a:r>
            <a:endParaRPr lang="es-MX" dirty="0" smtClean="0"/>
          </a:p>
          <a:p>
            <a:pPr lvl="2" algn="just">
              <a:buFont typeface="Wingdings" pitchFamily="2" charset="2"/>
              <a:buChar char="§"/>
            </a:pPr>
            <a:r>
              <a:rPr lang="es-MX" dirty="0" smtClean="0"/>
              <a:t>prevención </a:t>
            </a:r>
            <a:r>
              <a:rPr lang="es-MX" dirty="0"/>
              <a:t>de violencia y abuso </a:t>
            </a:r>
          </a:p>
          <a:p>
            <a:pPr algn="just"/>
            <a:endParaRPr lang="es-MX" dirty="0"/>
          </a:p>
          <a:p>
            <a:pPr algn="just"/>
            <a:endParaRPr lang="es-MX" dirty="0"/>
          </a:p>
          <a:p>
            <a:pPr algn="just"/>
            <a:endParaRPr lang="es-MX" dirty="0"/>
          </a:p>
        </p:txBody>
      </p:sp>
      <p:sp>
        <p:nvSpPr>
          <p:cNvPr id="3" name="2 Marcador de número de diapositiva"/>
          <p:cNvSpPr>
            <a:spLocks noGrp="1"/>
          </p:cNvSpPr>
          <p:nvPr>
            <p:ph type="sldNum" sz="quarter" idx="12"/>
          </p:nvPr>
        </p:nvSpPr>
        <p:spPr/>
        <p:txBody>
          <a:bodyPr/>
          <a:lstStyle/>
          <a:p>
            <a:pPr>
              <a:defRPr/>
            </a:pPr>
            <a:fld id="{EE36449D-3BF0-4913-913F-F30F83BDFE64}" type="slidenum">
              <a:rPr lang="es-ES" smtClean="0">
                <a:solidFill>
                  <a:prstClr val="black"/>
                </a:solidFill>
              </a:rPr>
              <a:pPr>
                <a:defRPr/>
              </a:pPr>
              <a:t>55</a:t>
            </a:fld>
            <a:endParaRPr lang="es-ES" dirty="0">
              <a:solidFill>
                <a:prstClr val="black"/>
              </a:solidFill>
            </a:endParaRPr>
          </a:p>
        </p:txBody>
      </p:sp>
      <p:sp>
        <p:nvSpPr>
          <p:cNvPr id="4" name="3 Título"/>
          <p:cNvSpPr>
            <a:spLocks noGrp="1"/>
          </p:cNvSpPr>
          <p:nvPr>
            <p:ph type="title"/>
          </p:nvPr>
        </p:nvSpPr>
        <p:spPr/>
        <p:txBody>
          <a:bodyPr/>
          <a:lstStyle/>
          <a:p>
            <a:r>
              <a:rPr lang="es-MX" sz="2400" b="1" dirty="0" smtClean="0"/>
              <a:t>Formación de directores</a:t>
            </a:r>
            <a:br>
              <a:rPr lang="es-MX" sz="2400" b="1" dirty="0" smtClean="0"/>
            </a:br>
            <a:r>
              <a:rPr lang="es-MX" sz="2400" b="1" dirty="0" smtClean="0"/>
              <a:t>(Acciones 2014)</a:t>
            </a:r>
            <a:endParaRPr lang="es-MX" sz="2400" b="1" dirty="0"/>
          </a:p>
        </p:txBody>
      </p:sp>
    </p:spTree>
    <p:extLst>
      <p:ext uri="{BB962C8B-B14F-4D97-AF65-F5344CB8AC3E}">
        <p14:creationId xmlns:p14="http://schemas.microsoft.com/office/powerpoint/2010/main" val="1546835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s-ES" sz="1400" b="1" dirty="0">
              <a:solidFill>
                <a:prstClr val="black"/>
              </a:solidFill>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 sz="2400" b="1" dirty="0">
              <a:solidFill>
                <a:prstClr val="black"/>
              </a:solidFill>
              <a:latin typeface="Georgia" panose="02040502050405020303" pitchFamily="18" charset="0"/>
              <a:cs typeface="Arabic Typesetting" panose="03020402040406030203" pitchFamily="66" charset="-78"/>
            </a:endParaRPr>
          </a:p>
        </p:txBody>
      </p:sp>
      <p:sp>
        <p:nvSpPr>
          <p:cNvPr id="4" name="26 CuadroTexto"/>
          <p:cNvSpPr txBox="1">
            <a:spLocks noChangeArrowheads="1"/>
          </p:cNvSpPr>
          <p:nvPr/>
        </p:nvSpPr>
        <p:spPr bwMode="auto">
          <a:xfrm>
            <a:off x="611560" y="44624"/>
            <a:ext cx="6696744" cy="1152128"/>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lvl1pPr algn="ctr" eaLnBrk="0" fontAlgn="base" hangingPunct="0">
              <a:spcBef>
                <a:spcPct val="0"/>
              </a:spcBef>
              <a:spcAft>
                <a:spcPct val="0"/>
              </a:spcAft>
              <a:defRPr sz="3600" b="1">
                <a:solidFill>
                  <a:schemeClr val="tx1"/>
                </a:solidFill>
                <a:latin typeface="Georgia" pitchFamily="18" charset="0"/>
                <a:ea typeface="+mj-ea"/>
                <a:cs typeface="+mj-cs"/>
              </a:defRPr>
            </a:lvl1pPr>
            <a:lvl2pPr algn="ctr" eaLnBrk="0" fontAlgn="base" hangingPunct="0">
              <a:spcBef>
                <a:spcPct val="0"/>
              </a:spcBef>
              <a:spcAft>
                <a:spcPct val="0"/>
              </a:spcAft>
              <a:defRPr sz="3200">
                <a:solidFill>
                  <a:schemeClr val="tx1"/>
                </a:solidFill>
                <a:latin typeface="Georgia" pitchFamily="18" charset="0"/>
              </a:defRPr>
            </a:lvl2pPr>
            <a:lvl3pPr algn="ctr" eaLnBrk="0" fontAlgn="base" hangingPunct="0">
              <a:spcBef>
                <a:spcPct val="0"/>
              </a:spcBef>
              <a:spcAft>
                <a:spcPct val="0"/>
              </a:spcAft>
              <a:defRPr sz="3200">
                <a:solidFill>
                  <a:schemeClr val="tx1"/>
                </a:solidFill>
                <a:latin typeface="Georgia" pitchFamily="18" charset="0"/>
              </a:defRPr>
            </a:lvl3pPr>
            <a:lvl4pPr algn="ctr" eaLnBrk="0" fontAlgn="base" hangingPunct="0">
              <a:spcBef>
                <a:spcPct val="0"/>
              </a:spcBef>
              <a:spcAft>
                <a:spcPct val="0"/>
              </a:spcAft>
              <a:defRPr sz="3200">
                <a:solidFill>
                  <a:schemeClr val="tx1"/>
                </a:solidFill>
                <a:latin typeface="Georgia" pitchFamily="18" charset="0"/>
              </a:defRPr>
            </a:lvl4pPr>
            <a:lvl5pPr algn="ctr" eaLnBrk="0" fontAlgn="base" hangingPunct="0">
              <a:spcBef>
                <a:spcPct val="0"/>
              </a:spcBef>
              <a:spcAft>
                <a:spcPct val="0"/>
              </a:spcAft>
              <a:defRPr sz="3200">
                <a:solidFill>
                  <a:schemeClr val="tx1"/>
                </a:solidFill>
                <a:latin typeface="Georgia" pitchFamily="18" charset="0"/>
              </a:defRPr>
            </a:lvl5pPr>
            <a:lvl6pPr marL="457200" algn="ctr" fontAlgn="base">
              <a:spcBef>
                <a:spcPct val="0"/>
              </a:spcBef>
              <a:spcAft>
                <a:spcPct val="0"/>
              </a:spcAft>
              <a:defRPr sz="3200">
                <a:solidFill>
                  <a:schemeClr val="tx1"/>
                </a:solidFill>
                <a:latin typeface="Georgia" pitchFamily="18" charset="0"/>
              </a:defRPr>
            </a:lvl6pPr>
            <a:lvl7pPr marL="914400" algn="ctr" fontAlgn="base">
              <a:spcBef>
                <a:spcPct val="0"/>
              </a:spcBef>
              <a:spcAft>
                <a:spcPct val="0"/>
              </a:spcAft>
              <a:defRPr sz="3200">
                <a:solidFill>
                  <a:schemeClr val="tx1"/>
                </a:solidFill>
                <a:latin typeface="Georgia" pitchFamily="18" charset="0"/>
              </a:defRPr>
            </a:lvl7pPr>
            <a:lvl8pPr marL="1371600" algn="ctr" fontAlgn="base">
              <a:spcBef>
                <a:spcPct val="0"/>
              </a:spcBef>
              <a:spcAft>
                <a:spcPct val="0"/>
              </a:spcAft>
              <a:defRPr sz="3200">
                <a:solidFill>
                  <a:schemeClr val="tx1"/>
                </a:solidFill>
                <a:latin typeface="Georgia" pitchFamily="18" charset="0"/>
              </a:defRPr>
            </a:lvl8pPr>
            <a:lvl9pPr marL="1828800" algn="ctr" fontAlgn="base">
              <a:spcBef>
                <a:spcPct val="0"/>
              </a:spcBef>
              <a:spcAft>
                <a:spcPct val="0"/>
              </a:spcAft>
              <a:defRPr sz="3200">
                <a:solidFill>
                  <a:schemeClr val="tx1"/>
                </a:solidFill>
                <a:latin typeface="Georgia" pitchFamily="18" charset="0"/>
              </a:defRPr>
            </a:lvl9pPr>
          </a:lstStyle>
          <a:p>
            <a:r>
              <a:rPr lang="es-MX" sz="2800" dirty="0" smtClean="0">
                <a:solidFill>
                  <a:prstClr val="black"/>
                </a:solidFill>
              </a:rPr>
              <a:t>Colaboración en el marco del ECEMS</a:t>
            </a:r>
            <a:endParaRPr lang="es-MX" sz="2800" dirty="0">
              <a:solidFill>
                <a:prstClr val="black"/>
              </a:solidFill>
            </a:endParaRPr>
          </a:p>
        </p:txBody>
      </p:sp>
      <p:graphicFrame>
        <p:nvGraphicFramePr>
          <p:cNvPr id="6" name="Marcador de contenido 9"/>
          <p:cNvGraphicFramePr>
            <a:graphicFrameLocks/>
          </p:cNvGraphicFramePr>
          <p:nvPr>
            <p:extLst>
              <p:ext uri="{D42A27DB-BD31-4B8C-83A1-F6EECF244321}">
                <p14:modId xmlns:p14="http://schemas.microsoft.com/office/powerpoint/2010/main" val="817784359"/>
              </p:ext>
            </p:extLst>
          </p:nvPr>
        </p:nvGraphicFramePr>
        <p:xfrm>
          <a:off x="0" y="2204864"/>
          <a:ext cx="8820472" cy="37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uadroTexto 11"/>
          <p:cNvSpPr txBox="1"/>
          <p:nvPr/>
        </p:nvSpPr>
        <p:spPr>
          <a:xfrm>
            <a:off x="911161" y="2204864"/>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1</a:t>
            </a:r>
          </a:p>
        </p:txBody>
      </p:sp>
      <p:sp>
        <p:nvSpPr>
          <p:cNvPr id="8" name="CuadroTexto 11"/>
          <p:cNvSpPr txBox="1"/>
          <p:nvPr/>
        </p:nvSpPr>
        <p:spPr>
          <a:xfrm>
            <a:off x="920071" y="3647346"/>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2</a:t>
            </a:r>
          </a:p>
        </p:txBody>
      </p:sp>
      <p:sp>
        <p:nvSpPr>
          <p:cNvPr id="9" name="CuadroTexto 11"/>
          <p:cNvSpPr txBox="1"/>
          <p:nvPr/>
        </p:nvSpPr>
        <p:spPr>
          <a:xfrm>
            <a:off x="899592" y="4869160"/>
            <a:ext cx="555585" cy="861774"/>
          </a:xfrm>
          <a:prstGeom prst="rect">
            <a:avLst/>
          </a:prstGeom>
          <a:noFill/>
        </p:spPr>
        <p:txBody>
          <a:bodyPr wrap="square" rtlCol="0">
            <a:spAutoFit/>
          </a:bodyPr>
          <a:lstStyle/>
          <a:p>
            <a:pPr algn="ctr"/>
            <a:r>
              <a:rPr lang="es-ES" sz="5000" dirty="0" smtClean="0">
                <a:solidFill>
                  <a:schemeClr val="accent5">
                    <a:lumMod val="50000"/>
                  </a:schemeClr>
                </a:solidFill>
                <a:latin typeface="Georgia"/>
                <a:cs typeface="Georgia"/>
              </a:rPr>
              <a:t>3</a:t>
            </a:r>
            <a:endParaRPr lang="es-ES" sz="5000" dirty="0">
              <a:solidFill>
                <a:schemeClr val="accent5">
                  <a:lumMod val="50000"/>
                </a:schemeClr>
              </a:solidFill>
              <a:latin typeface="Georgia"/>
              <a:cs typeface="Georgia"/>
            </a:endParaRPr>
          </a:p>
        </p:txBody>
      </p:sp>
      <p:sp>
        <p:nvSpPr>
          <p:cNvPr id="3" name="2 Marcador de contenido"/>
          <p:cNvSpPr>
            <a:spLocks noGrp="1"/>
          </p:cNvSpPr>
          <p:nvPr>
            <p:ph idx="1"/>
          </p:nvPr>
        </p:nvSpPr>
        <p:spPr>
          <a:xfrm>
            <a:off x="457200" y="1340768"/>
            <a:ext cx="8229600" cy="4525963"/>
          </a:xfrm>
        </p:spPr>
        <p:txBody>
          <a:bodyPr/>
          <a:lstStyle/>
          <a:p>
            <a:r>
              <a:rPr lang="es-MX" dirty="0" smtClean="0"/>
              <a:t>Debatir en el ECEMS:</a:t>
            </a:r>
            <a:endParaRPr lang="es-MX" dirty="0"/>
          </a:p>
          <a:p>
            <a:endParaRPr lang="es-MX" dirty="0"/>
          </a:p>
        </p:txBody>
      </p:sp>
    </p:spTree>
    <p:extLst>
      <p:ext uri="{BB962C8B-B14F-4D97-AF65-F5344CB8AC3E}">
        <p14:creationId xmlns:p14="http://schemas.microsoft.com/office/powerpoint/2010/main" val="34530696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s-ES" sz="1400" b="1" dirty="0">
              <a:solidFill>
                <a:prstClr val="black"/>
              </a:solidFill>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es-ES" sz="2400" b="1" dirty="0">
              <a:solidFill>
                <a:prstClr val="black"/>
              </a:solidFill>
              <a:latin typeface="Georgia" panose="02040502050405020303" pitchFamily="18" charset="0"/>
              <a:cs typeface="Arabic Typesetting" panose="03020402040406030203" pitchFamily="66" charset="-78"/>
            </a:endParaRPr>
          </a:p>
        </p:txBody>
      </p:sp>
      <p:sp>
        <p:nvSpPr>
          <p:cNvPr id="6" name="2 Marcador de contenido"/>
          <p:cNvSpPr txBox="1">
            <a:spLocks/>
          </p:cNvSpPr>
          <p:nvPr/>
        </p:nvSpPr>
        <p:spPr bwMode="auto">
          <a:xfrm>
            <a:off x="457200" y="2968352"/>
            <a:ext cx="8229600" cy="9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s-MX"/>
            </a:defPPr>
            <a:lvl1pPr lvl="0" indent="0" algn="ctr" eaLnBrk="0" fontAlgn="base" hangingPunct="0">
              <a:lnSpc>
                <a:spcPct val="115000"/>
              </a:lnSpc>
              <a:spcBef>
                <a:spcPct val="20000"/>
              </a:spcBef>
              <a:spcAft>
                <a:spcPts val="0"/>
              </a:spcAft>
              <a:buFont typeface="Arial" pitchFamily="34" charset="0"/>
              <a:buNone/>
              <a:defRPr sz="3200">
                <a:solidFill>
                  <a:prstClr val="black"/>
                </a:solidFill>
                <a:latin typeface="Georgia" pitchFamily="18" charset="0"/>
                <a:ea typeface="Times New Roman"/>
                <a:cs typeface="Times New Roman"/>
              </a:defRPr>
            </a:lvl1pPr>
            <a:lvl2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2pPr>
            <a:lvl3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3pPr>
            <a:lvl4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4pPr>
            <a:lvl5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s-MX" b="1" dirty="0"/>
              <a:t>7</a:t>
            </a:r>
            <a:r>
              <a:rPr lang="es-MX" b="1" dirty="0" smtClean="0"/>
              <a:t>. </a:t>
            </a:r>
            <a:r>
              <a:rPr lang="es-MX" b="1" dirty="0"/>
              <a:t>Integración de </a:t>
            </a:r>
            <a:r>
              <a:rPr lang="es-MX" b="1" dirty="0" smtClean="0"/>
              <a:t>academias</a:t>
            </a:r>
          </a:p>
        </p:txBody>
      </p:sp>
    </p:spTree>
    <p:extLst>
      <p:ext uri="{BB962C8B-B14F-4D97-AF65-F5344CB8AC3E}">
        <p14:creationId xmlns:p14="http://schemas.microsoft.com/office/powerpoint/2010/main" val="424897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2400" dirty="0">
                <a:latin typeface="Georgia" pitchFamily="18" charset="0"/>
              </a:rPr>
              <a:t>Fortalecimiento de la vida Colegiada con la integración de academias</a:t>
            </a:r>
          </a:p>
        </p:txBody>
      </p:sp>
      <p:sp>
        <p:nvSpPr>
          <p:cNvPr id="3" name="2 Marcador de contenido"/>
          <p:cNvSpPr>
            <a:spLocks noGrp="1"/>
          </p:cNvSpPr>
          <p:nvPr>
            <p:ph idx="1"/>
          </p:nvPr>
        </p:nvSpPr>
        <p:spPr>
          <a:xfrm>
            <a:off x="457200" y="1556792"/>
            <a:ext cx="8229600" cy="4176464"/>
          </a:xfrm>
        </p:spPr>
        <p:txBody>
          <a:bodyPr>
            <a:normAutofit fontScale="92500" lnSpcReduction="10000"/>
          </a:bodyPr>
          <a:lstStyle/>
          <a:p>
            <a:pPr algn="just"/>
            <a:r>
              <a:rPr lang="es-MX" dirty="0" smtClean="0">
                <a:latin typeface="Georgia" pitchFamily="18" charset="0"/>
              </a:rPr>
              <a:t>Todas las escuelas tendrán una estructura colegiada de organización académica</a:t>
            </a:r>
          </a:p>
          <a:p>
            <a:pPr algn="just"/>
            <a:endParaRPr lang="es-MX" dirty="0" smtClean="0">
              <a:latin typeface="Georgia" pitchFamily="18" charset="0"/>
            </a:endParaRPr>
          </a:p>
          <a:p>
            <a:pPr algn="just"/>
            <a:r>
              <a:rPr lang="es-MX" dirty="0" smtClean="0">
                <a:latin typeface="Georgia" pitchFamily="18" charset="0"/>
              </a:rPr>
              <a:t>Las academias serán los grupos núcleo de los docentes en:</a:t>
            </a:r>
          </a:p>
          <a:p>
            <a:pPr lvl="1" algn="just">
              <a:buFont typeface="Courier New" pitchFamily="49" charset="0"/>
              <a:buChar char="o"/>
            </a:pPr>
            <a:r>
              <a:rPr lang="es-MX" dirty="0" smtClean="0">
                <a:latin typeface="Georgia" pitchFamily="18" charset="0"/>
              </a:rPr>
              <a:t>procesos de formación </a:t>
            </a:r>
            <a:r>
              <a:rPr lang="es-MX" dirty="0"/>
              <a:t>e</a:t>
            </a:r>
            <a:r>
              <a:rPr lang="es-MX" dirty="0" smtClean="0">
                <a:latin typeface="Georgia" pitchFamily="18" charset="0"/>
              </a:rPr>
              <a:t> instrumentación de cambio curricular.</a:t>
            </a:r>
          </a:p>
          <a:p>
            <a:pPr lvl="1" algn="just">
              <a:buFont typeface="Courier New" pitchFamily="49" charset="0"/>
              <a:buChar char="o"/>
            </a:pPr>
            <a:endParaRPr lang="es-MX" dirty="0" smtClean="0">
              <a:latin typeface="Georgia" pitchFamily="18" charset="0"/>
            </a:endParaRPr>
          </a:p>
          <a:p>
            <a:pPr algn="just"/>
            <a:r>
              <a:rPr lang="es-MX" dirty="0" smtClean="0">
                <a:latin typeface="Georgia" pitchFamily="18" charset="0"/>
              </a:rPr>
              <a:t>Serán la estructura básica para: </a:t>
            </a:r>
          </a:p>
          <a:p>
            <a:pPr lvl="1" algn="just">
              <a:buFont typeface="Courier New" pitchFamily="49" charset="0"/>
              <a:buChar char="o"/>
            </a:pPr>
            <a:r>
              <a:rPr lang="es-MX" dirty="0" smtClean="0">
                <a:latin typeface="Georgia" pitchFamily="18" charset="0"/>
              </a:rPr>
              <a:t>integración de programas, </a:t>
            </a:r>
          </a:p>
          <a:p>
            <a:pPr lvl="1" algn="just">
              <a:buFont typeface="Courier New" pitchFamily="49" charset="0"/>
              <a:buChar char="o"/>
            </a:pPr>
            <a:r>
              <a:rPr lang="es-MX" dirty="0" smtClean="0">
                <a:latin typeface="Georgia" pitchFamily="18" charset="0"/>
              </a:rPr>
              <a:t>formación de profesores y </a:t>
            </a:r>
          </a:p>
          <a:p>
            <a:pPr lvl="1" algn="just">
              <a:buFont typeface="Courier New" pitchFamily="49" charset="0"/>
              <a:buChar char="o"/>
            </a:pPr>
            <a:r>
              <a:rPr lang="es-MX" dirty="0" smtClean="0">
                <a:latin typeface="Georgia" pitchFamily="18" charset="0"/>
              </a:rPr>
              <a:t>intercambio de experiencias académicas.</a:t>
            </a:r>
            <a:endParaRPr lang="es-MX" dirty="0">
              <a:latin typeface="Georgia" pitchFamily="18" charset="0"/>
            </a:endParaRPr>
          </a:p>
        </p:txBody>
      </p:sp>
      <p:sp>
        <p:nvSpPr>
          <p:cNvPr id="4" name="3 Marcador de número de diapositiva"/>
          <p:cNvSpPr>
            <a:spLocks noGrp="1"/>
          </p:cNvSpPr>
          <p:nvPr>
            <p:ph type="sldNum" sz="quarter" idx="12"/>
          </p:nvPr>
        </p:nvSpPr>
        <p:spPr/>
        <p:txBody>
          <a:bodyPr/>
          <a:lstStyle/>
          <a:p>
            <a:pPr>
              <a:defRPr/>
            </a:pPr>
            <a:fld id="{EE36449D-3BF0-4913-913F-F30F83BDFE64}" type="slidenum">
              <a:rPr lang="es-ES" smtClean="0"/>
              <a:pPr>
                <a:defRPr/>
              </a:pPr>
              <a:t>58</a:t>
            </a:fld>
            <a:endParaRPr lang="es-ES" dirty="0"/>
          </a:p>
        </p:txBody>
      </p:sp>
    </p:spTree>
    <p:extLst>
      <p:ext uri="{BB962C8B-B14F-4D97-AF65-F5344CB8AC3E}">
        <p14:creationId xmlns:p14="http://schemas.microsoft.com/office/powerpoint/2010/main" val="25307040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sz="2400" dirty="0" smtClean="0">
                <a:latin typeface="Georgia" pitchFamily="18" charset="0"/>
              </a:rPr>
              <a:t>Colaboración en el marco del ECEMS </a:t>
            </a:r>
            <a:endParaRPr lang="es-MX" sz="2400" dirty="0">
              <a:latin typeface="Georgia" pitchFamily="18" charset="0"/>
            </a:endParaRPr>
          </a:p>
        </p:txBody>
      </p:sp>
      <p:graphicFrame>
        <p:nvGraphicFramePr>
          <p:cNvPr id="5" name="Marcador de contenido 9"/>
          <p:cNvGraphicFramePr>
            <a:graphicFrameLocks/>
          </p:cNvGraphicFramePr>
          <p:nvPr>
            <p:extLst>
              <p:ext uri="{D42A27DB-BD31-4B8C-83A1-F6EECF244321}">
                <p14:modId xmlns:p14="http://schemas.microsoft.com/office/powerpoint/2010/main" val="3018395840"/>
              </p:ext>
            </p:extLst>
          </p:nvPr>
        </p:nvGraphicFramePr>
        <p:xfrm>
          <a:off x="-756592" y="1916832"/>
          <a:ext cx="9900592" cy="38884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10"/>
          <p:cNvSpPr txBox="1"/>
          <p:nvPr/>
        </p:nvSpPr>
        <p:spPr>
          <a:xfrm>
            <a:off x="395536" y="1988840"/>
            <a:ext cx="555585" cy="861774"/>
          </a:xfrm>
          <a:prstGeom prst="rect">
            <a:avLst/>
          </a:prstGeom>
          <a:noFill/>
        </p:spPr>
        <p:txBody>
          <a:bodyPr wrap="square" rtlCol="0">
            <a:spAutoFit/>
          </a:bodyPr>
          <a:lstStyle/>
          <a:p>
            <a:pPr algn="ctr"/>
            <a:r>
              <a:rPr lang="es-ES" sz="5000" dirty="0" smtClean="0">
                <a:solidFill>
                  <a:schemeClr val="accent5">
                    <a:lumMod val="50000"/>
                  </a:schemeClr>
                </a:solidFill>
                <a:latin typeface="Georgia"/>
                <a:cs typeface="Georgia"/>
              </a:rPr>
              <a:t>1</a:t>
            </a:r>
            <a:endParaRPr lang="es-ES" sz="5000" dirty="0">
              <a:solidFill>
                <a:schemeClr val="accent5">
                  <a:lumMod val="50000"/>
                </a:schemeClr>
              </a:solidFill>
              <a:latin typeface="Georgia"/>
              <a:cs typeface="Georgia"/>
            </a:endParaRPr>
          </a:p>
        </p:txBody>
      </p:sp>
      <p:sp>
        <p:nvSpPr>
          <p:cNvPr id="7" name="CuadroTexto 10"/>
          <p:cNvSpPr txBox="1"/>
          <p:nvPr/>
        </p:nvSpPr>
        <p:spPr>
          <a:xfrm>
            <a:off x="539552" y="3429000"/>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2</a:t>
            </a:r>
          </a:p>
        </p:txBody>
      </p:sp>
      <p:sp>
        <p:nvSpPr>
          <p:cNvPr id="8" name="CuadroTexto 10"/>
          <p:cNvSpPr txBox="1"/>
          <p:nvPr/>
        </p:nvSpPr>
        <p:spPr>
          <a:xfrm>
            <a:off x="539551" y="4797152"/>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3</a:t>
            </a:r>
          </a:p>
        </p:txBody>
      </p:sp>
      <p:sp>
        <p:nvSpPr>
          <p:cNvPr id="4" name="3 Marcador de número de diapositiva"/>
          <p:cNvSpPr>
            <a:spLocks noGrp="1"/>
          </p:cNvSpPr>
          <p:nvPr>
            <p:ph type="sldNum" sz="quarter" idx="12"/>
          </p:nvPr>
        </p:nvSpPr>
        <p:spPr/>
        <p:txBody>
          <a:bodyPr/>
          <a:lstStyle/>
          <a:p>
            <a:pPr>
              <a:defRPr/>
            </a:pPr>
            <a:fld id="{EE36449D-3BF0-4913-913F-F30F83BDFE64}" type="slidenum">
              <a:rPr lang="es-ES" smtClean="0"/>
              <a:pPr>
                <a:defRPr/>
              </a:pPr>
              <a:t>59</a:t>
            </a:fld>
            <a:endParaRPr lang="es-ES" dirty="0"/>
          </a:p>
        </p:txBody>
      </p:sp>
    </p:spTree>
    <p:extLst>
      <p:ext uri="{BB962C8B-B14F-4D97-AF65-F5344CB8AC3E}">
        <p14:creationId xmlns:p14="http://schemas.microsoft.com/office/powerpoint/2010/main" val="1655628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136746" y="1484784"/>
            <a:ext cx="8870508" cy="4757525"/>
            <a:chOff x="-171196" y="131489"/>
            <a:chExt cx="8800813" cy="5044678"/>
          </a:xfrm>
        </p:grpSpPr>
        <p:sp>
          <p:nvSpPr>
            <p:cNvPr id="6" name="Cuadro de texto 12"/>
            <p:cNvSpPr txBox="1"/>
            <p:nvPr/>
          </p:nvSpPr>
          <p:spPr>
            <a:xfrm>
              <a:off x="805179" y="131489"/>
              <a:ext cx="6858000" cy="6858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eaLnBrk="1" fontAlgn="auto" hangingPunct="1">
                <a:lnSpc>
                  <a:spcPct val="115000"/>
                </a:lnSpc>
                <a:spcBef>
                  <a:spcPts val="0"/>
                </a:spcBef>
                <a:spcAft>
                  <a:spcPts val="0"/>
                </a:spcAft>
              </a:pPr>
              <a:r>
                <a:rPr lang="es-ES" sz="1600" b="1" dirty="0" smtClean="0">
                  <a:solidFill>
                    <a:prstClr val="black"/>
                  </a:solidFill>
                  <a:latin typeface="Georgia" panose="02040502050405020303" pitchFamily="18" charset="0"/>
                  <a:ea typeface="Calibri"/>
                  <a:cs typeface="Garamond"/>
                </a:rPr>
                <a:t>Distribución de aspirantes por entidad federativa</a:t>
              </a:r>
              <a:endParaRPr lang="es-ES_tradnl" sz="1400" dirty="0" smtClean="0">
                <a:solidFill>
                  <a:prstClr val="black"/>
                </a:solidFill>
                <a:latin typeface="Georgia" panose="02040502050405020303" pitchFamily="18" charset="0"/>
                <a:ea typeface="Calibri"/>
                <a:cs typeface="Garamond"/>
              </a:endParaRPr>
            </a:p>
            <a:p>
              <a:pPr algn="ctr" eaLnBrk="1" fontAlgn="auto" hangingPunct="1">
                <a:lnSpc>
                  <a:spcPct val="115000"/>
                </a:lnSpc>
                <a:spcBef>
                  <a:spcPts val="0"/>
                </a:spcBef>
                <a:spcAft>
                  <a:spcPts val="0"/>
                </a:spcAft>
              </a:pPr>
              <a:endParaRPr lang="es-ES_tradnl" sz="1200" dirty="0">
                <a:solidFill>
                  <a:prstClr val="black"/>
                </a:solidFill>
                <a:latin typeface="Garamond"/>
                <a:ea typeface="Calibri"/>
                <a:cs typeface="Garamond"/>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1196" y="516818"/>
              <a:ext cx="8800813" cy="4659349"/>
            </a:xfrm>
            <a:prstGeom prst="rect">
              <a:avLst/>
            </a:prstGeom>
            <a:noFill/>
            <a:ln>
              <a:noFill/>
            </a:ln>
          </p:spPr>
        </p:pic>
      </p:grpSp>
      <p:sp>
        <p:nvSpPr>
          <p:cNvPr id="12" name="2 Título"/>
          <p:cNvSpPr>
            <a:spLocks noGrp="1"/>
          </p:cNvSpPr>
          <p:nvPr>
            <p:ph type="title"/>
          </p:nvPr>
        </p:nvSpPr>
        <p:spPr>
          <a:xfrm>
            <a:off x="878904" y="53752"/>
            <a:ext cx="6285384" cy="1143000"/>
          </a:xfrm>
        </p:spPr>
        <p:txBody>
          <a:bodyPr wrap="square" anchor="ctr" anchorCtr="0">
            <a:noAutofit/>
          </a:bodyPr>
          <a:lstStyle/>
          <a:p>
            <a:pPr eaLnBrk="1" hangingPunct="1"/>
            <a:r>
              <a:rPr lang="es-MX" sz="2400" b="1" dirty="0">
                <a:ea typeface="+mn-ea"/>
                <a:cs typeface="+mn-cs"/>
              </a:rPr>
              <a:t>Aspirantes Registrados</a:t>
            </a:r>
          </a:p>
        </p:txBody>
      </p:sp>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6</a:t>
            </a:fld>
            <a:endParaRPr lang="es-ES" dirty="0"/>
          </a:p>
        </p:txBody>
      </p:sp>
    </p:spTree>
    <p:extLst>
      <p:ext uri="{BB962C8B-B14F-4D97-AF65-F5344CB8AC3E}">
        <p14:creationId xmlns:p14="http://schemas.microsoft.com/office/powerpoint/2010/main" val="11485496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ES" sz="1400" b="1" dirty="0">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sz="2400" b="1" dirty="0">
              <a:latin typeface="Georgia" panose="02040502050405020303" pitchFamily="18" charset="0"/>
              <a:cs typeface="Arabic Typesetting" panose="03020402040406030203" pitchFamily="66" charset="-78"/>
            </a:endParaRPr>
          </a:p>
        </p:txBody>
      </p:sp>
      <p:sp>
        <p:nvSpPr>
          <p:cNvPr id="6" name="2 Marcador de contenido"/>
          <p:cNvSpPr txBox="1">
            <a:spLocks/>
          </p:cNvSpPr>
          <p:nvPr/>
        </p:nvSpPr>
        <p:spPr bwMode="auto">
          <a:xfrm>
            <a:off x="107504" y="2348880"/>
            <a:ext cx="9036496" cy="201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s-MX"/>
            </a:defPPr>
            <a:lvl1pPr lvl="0" indent="0" algn="ctr" eaLnBrk="0" fontAlgn="base" hangingPunct="0">
              <a:lnSpc>
                <a:spcPct val="115000"/>
              </a:lnSpc>
              <a:spcBef>
                <a:spcPct val="20000"/>
              </a:spcBef>
              <a:spcAft>
                <a:spcPts val="0"/>
              </a:spcAft>
              <a:buFont typeface="Arial" pitchFamily="34" charset="0"/>
              <a:buNone/>
              <a:defRPr sz="3200">
                <a:solidFill>
                  <a:prstClr val="black"/>
                </a:solidFill>
                <a:latin typeface="Calibri"/>
                <a:ea typeface="Times New Roman"/>
                <a:cs typeface="Times New Roman"/>
              </a:defRPr>
            </a:lvl1pPr>
            <a:lvl2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2pPr>
            <a:lvl3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3pPr>
            <a:lvl4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4pPr>
            <a:lvl5pPr indent="0" algn="ctr" eaLnBrk="0" fontAlgn="base" hangingPunct="0">
              <a:spcBef>
                <a:spcPct val="20000"/>
              </a:spcBef>
              <a:spcAft>
                <a:spcPct val="0"/>
              </a:spcAft>
              <a:buFont typeface="Arial" pitchFamily="34" charset="0"/>
              <a:buNone/>
              <a:defRPr sz="2400">
                <a:solidFill>
                  <a:schemeClr val="tx1">
                    <a:tint val="75000"/>
                  </a:schemeClr>
                </a:solidFill>
                <a:latin typeface="Georgia" pitchFamily="18" charset="0"/>
              </a:defRPr>
            </a:lvl5pPr>
            <a:lvl6pPr indent="0" algn="ctr">
              <a:spcBef>
                <a:spcPct val="20000"/>
              </a:spcBef>
              <a:buFont typeface="Arial" pitchFamily="34" charset="0"/>
              <a:buNone/>
              <a:defRPr sz="2000">
                <a:solidFill>
                  <a:schemeClr val="tx1">
                    <a:tint val="75000"/>
                  </a:schemeClr>
                </a:solidFill>
              </a:defRPr>
            </a:lvl6pPr>
            <a:lvl7pPr indent="0" algn="ctr">
              <a:spcBef>
                <a:spcPct val="20000"/>
              </a:spcBef>
              <a:buFont typeface="Arial" pitchFamily="34" charset="0"/>
              <a:buNone/>
              <a:defRPr sz="2000">
                <a:solidFill>
                  <a:schemeClr val="tx1">
                    <a:tint val="75000"/>
                  </a:schemeClr>
                </a:solidFill>
              </a:defRPr>
            </a:lvl7pPr>
            <a:lvl8pPr indent="0" algn="ctr">
              <a:spcBef>
                <a:spcPct val="20000"/>
              </a:spcBef>
              <a:buFont typeface="Arial" pitchFamily="34" charset="0"/>
              <a:buNone/>
              <a:defRPr sz="2000">
                <a:solidFill>
                  <a:schemeClr val="tx1">
                    <a:tint val="75000"/>
                  </a:schemeClr>
                </a:solidFill>
              </a:defRPr>
            </a:lvl8pPr>
            <a:lvl9pPr indent="0" algn="ctr">
              <a:spcBef>
                <a:spcPct val="20000"/>
              </a:spcBef>
              <a:buFont typeface="Arial" pitchFamily="34" charset="0"/>
              <a:buNone/>
              <a:defRPr sz="2000">
                <a:solidFill>
                  <a:schemeClr val="tx1">
                    <a:tint val="75000"/>
                  </a:schemeClr>
                </a:solidFill>
              </a:defRPr>
            </a:lvl9pPr>
          </a:lstStyle>
          <a:p>
            <a:r>
              <a:rPr lang="es-MX" b="1" dirty="0" smtClean="0">
                <a:latin typeface="Georgia" pitchFamily="18" charset="0"/>
              </a:rPr>
              <a:t>8. </a:t>
            </a:r>
            <a:r>
              <a:rPr lang="es-MX" altLang="es-MX" b="1" dirty="0">
                <a:latin typeface="Georgia" pitchFamily="18" charset="0"/>
              </a:rPr>
              <a:t>Anteproyecto de Acuerdo Secretarial </a:t>
            </a:r>
          </a:p>
          <a:p>
            <a:r>
              <a:rPr lang="es-MX" altLang="es-MX" b="1" dirty="0">
                <a:latin typeface="Georgia" pitchFamily="18" charset="0"/>
              </a:rPr>
              <a:t>Sistema Nacional de Educación Media Superior </a:t>
            </a:r>
            <a:r>
              <a:rPr lang="es-MX" altLang="es-MX" b="1" dirty="0" smtClean="0">
                <a:latin typeface="Georgia" pitchFamily="18" charset="0"/>
              </a:rPr>
              <a:t>(</a:t>
            </a:r>
            <a:r>
              <a:rPr lang="es-MX" altLang="es-MX" b="1" dirty="0">
                <a:latin typeface="Georgia" pitchFamily="18" charset="0"/>
              </a:rPr>
              <a:t>SINEMS)</a:t>
            </a:r>
          </a:p>
        </p:txBody>
      </p:sp>
    </p:spTree>
    <p:extLst>
      <p:ext uri="{BB962C8B-B14F-4D97-AF65-F5344CB8AC3E}">
        <p14:creationId xmlns:p14="http://schemas.microsoft.com/office/powerpoint/2010/main" val="499329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7 Rectángulo"/>
          <p:cNvSpPr>
            <a:spLocks noChangeArrowheads="1"/>
          </p:cNvSpPr>
          <p:nvPr/>
        </p:nvSpPr>
        <p:spPr bwMode="auto">
          <a:xfrm>
            <a:off x="960120" y="17145"/>
            <a:ext cx="606015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ts val="0"/>
              </a:spcBef>
              <a:spcAft>
                <a:spcPts val="0"/>
              </a:spcAft>
            </a:pPr>
            <a:r>
              <a:rPr lang="es-MX" altLang="es-MX" sz="2400" b="1" dirty="0">
                <a:solidFill>
                  <a:prstClr val="black"/>
                </a:solidFill>
                <a:latin typeface="Georgia" panose="02040502050405020303" pitchFamily="18" charset="0"/>
              </a:rPr>
              <a:t>Antecedentes: </a:t>
            </a:r>
          </a:p>
          <a:p>
            <a:pPr algn="ctr" eaLnBrk="1" fontAlgn="auto" hangingPunct="1">
              <a:spcBef>
                <a:spcPts val="0"/>
              </a:spcBef>
              <a:spcAft>
                <a:spcPts val="0"/>
              </a:spcAft>
            </a:pPr>
            <a:r>
              <a:rPr lang="es-MX" altLang="es-MX" sz="2400" b="1" dirty="0">
                <a:solidFill>
                  <a:prstClr val="black"/>
                </a:solidFill>
                <a:latin typeface="Georgia" panose="02040502050405020303" pitchFamily="18" charset="0"/>
              </a:rPr>
              <a:t>El Sistema Nacional de Bachillerato (SNB)</a:t>
            </a:r>
          </a:p>
        </p:txBody>
      </p:sp>
      <p:sp>
        <p:nvSpPr>
          <p:cNvPr id="5" name="4 Rectángulo redondeado"/>
          <p:cNvSpPr/>
          <p:nvPr/>
        </p:nvSpPr>
        <p:spPr>
          <a:xfrm>
            <a:off x="1476375" y="1484313"/>
            <a:ext cx="7343775" cy="4681537"/>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marL="342900" indent="-342900" algn="just" eaLnBrk="1" fontAlgn="auto" hangingPunct="1">
              <a:spcBef>
                <a:spcPts val="0"/>
              </a:spcBef>
              <a:spcAft>
                <a:spcPts val="0"/>
              </a:spcAft>
              <a:buFont typeface="Wingdings" pitchFamily="2" charset="2"/>
              <a:buChar char="q"/>
              <a:defRPr/>
            </a:pPr>
            <a:r>
              <a:rPr lang="es-MX" sz="1800" dirty="0" smtClean="0">
                <a:solidFill>
                  <a:prstClr val="black"/>
                </a:solidFill>
                <a:latin typeface="Georgia" pitchFamily="18" charset="0"/>
              </a:rPr>
              <a:t>El </a:t>
            </a:r>
            <a:r>
              <a:rPr lang="es-MX" sz="1800" dirty="0">
                <a:solidFill>
                  <a:prstClr val="black"/>
                </a:solidFill>
                <a:latin typeface="Georgia" pitchFamily="18" charset="0"/>
              </a:rPr>
              <a:t>SNB surgió con la RIEMS como estrategia para lograr una identidad común para este tipo educativo.  </a:t>
            </a:r>
          </a:p>
          <a:p>
            <a:pPr algn="just" eaLnBrk="1" fontAlgn="auto" hangingPunct="1">
              <a:spcBef>
                <a:spcPts val="0"/>
              </a:spcBef>
              <a:spcAft>
                <a:spcPts val="0"/>
              </a:spcAft>
              <a:defRPr/>
            </a:pPr>
            <a:endParaRPr lang="es-MX" sz="1800" dirty="0">
              <a:solidFill>
                <a:prstClr val="black"/>
              </a:solidFill>
              <a:latin typeface="Georgia" pitchFamily="18" charset="0"/>
            </a:endParaRPr>
          </a:p>
          <a:p>
            <a:pPr algn="just" eaLnBrk="1" fontAlgn="auto" hangingPunct="1">
              <a:spcBef>
                <a:spcPts val="0"/>
              </a:spcBef>
              <a:spcAft>
                <a:spcPts val="0"/>
              </a:spcAft>
              <a:defRPr/>
            </a:pPr>
            <a:endParaRPr lang="es-MX" sz="1800" dirty="0">
              <a:solidFill>
                <a:prstClr val="black"/>
              </a:solidFill>
              <a:latin typeface="Georgia" pitchFamily="18" charset="0"/>
            </a:endParaRPr>
          </a:p>
          <a:p>
            <a:pPr marL="342900" indent="-342900" algn="just" eaLnBrk="1" fontAlgn="auto" hangingPunct="1">
              <a:spcBef>
                <a:spcPts val="0"/>
              </a:spcBef>
              <a:spcAft>
                <a:spcPts val="0"/>
              </a:spcAft>
              <a:buFont typeface="Wingdings" pitchFamily="2" charset="2"/>
              <a:buChar char="q"/>
              <a:defRPr/>
            </a:pPr>
            <a:r>
              <a:rPr lang="es-MX" sz="1800" dirty="0">
                <a:solidFill>
                  <a:prstClr val="black"/>
                </a:solidFill>
                <a:latin typeface="Georgia" pitchFamily="18" charset="0"/>
              </a:rPr>
              <a:t>El SNB ha operado, en la práctica, como una suerte de padrón, cuyo propósito es distinguir a los planteles según su calidad. </a:t>
            </a:r>
          </a:p>
          <a:p>
            <a:pPr algn="just" eaLnBrk="1" fontAlgn="auto" hangingPunct="1">
              <a:spcBef>
                <a:spcPts val="0"/>
              </a:spcBef>
              <a:spcAft>
                <a:spcPts val="0"/>
              </a:spcAft>
              <a:defRPr/>
            </a:pPr>
            <a:endParaRPr lang="es-MX" sz="1800" dirty="0" smtClean="0">
              <a:solidFill>
                <a:prstClr val="black"/>
              </a:solidFill>
              <a:latin typeface="Georgia" pitchFamily="18" charset="0"/>
            </a:endParaRPr>
          </a:p>
          <a:p>
            <a:pPr algn="just" eaLnBrk="1" fontAlgn="auto" hangingPunct="1">
              <a:spcBef>
                <a:spcPts val="0"/>
              </a:spcBef>
              <a:spcAft>
                <a:spcPts val="0"/>
              </a:spcAft>
              <a:defRPr/>
            </a:pPr>
            <a:endParaRPr lang="es-MX" sz="1800" dirty="0">
              <a:solidFill>
                <a:prstClr val="black"/>
              </a:solidFill>
              <a:latin typeface="Georgia" pitchFamily="18" charset="0"/>
            </a:endParaRPr>
          </a:p>
          <a:p>
            <a:pPr marL="342900" indent="-342900" algn="just" eaLnBrk="1" fontAlgn="auto" hangingPunct="1">
              <a:spcBef>
                <a:spcPts val="0"/>
              </a:spcBef>
              <a:spcAft>
                <a:spcPts val="0"/>
              </a:spcAft>
              <a:buFont typeface="Wingdings" pitchFamily="2" charset="2"/>
              <a:buChar char="q"/>
              <a:defRPr/>
            </a:pPr>
            <a:r>
              <a:rPr lang="es-MX" sz="1800" dirty="0">
                <a:solidFill>
                  <a:prstClr val="black"/>
                </a:solidFill>
                <a:latin typeface="Georgia" pitchFamily="18" charset="0"/>
              </a:rPr>
              <a:t>El SNB no ha logrado constituirse en un mecanismo que integre sistémicamente los elementos que caracterizan a la EMS.</a:t>
            </a:r>
          </a:p>
          <a:p>
            <a:pPr algn="just" eaLnBrk="1" fontAlgn="auto" hangingPunct="1">
              <a:spcBef>
                <a:spcPts val="0"/>
              </a:spcBef>
              <a:spcAft>
                <a:spcPts val="0"/>
              </a:spcAft>
              <a:defRPr/>
            </a:pPr>
            <a:endParaRPr lang="es-MX" sz="1800" dirty="0">
              <a:solidFill>
                <a:prstClr val="black"/>
              </a:solidFill>
              <a:latin typeface="Georgia" pitchFamily="18" charset="0"/>
            </a:endParaRPr>
          </a:p>
        </p:txBody>
      </p:sp>
      <p:sp>
        <p:nvSpPr>
          <p:cNvPr id="2" name="1 Rectángulo redondeado"/>
          <p:cNvSpPr/>
          <p:nvPr/>
        </p:nvSpPr>
        <p:spPr>
          <a:xfrm rot="16200000">
            <a:off x="-1692695" y="3284982"/>
            <a:ext cx="4968553" cy="936108"/>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r>
              <a:rPr lang="es-MX" sz="1800" b="1" dirty="0">
                <a:solidFill>
                  <a:prstClr val="white"/>
                </a:solidFill>
                <a:latin typeface="Georgia" pitchFamily="18" charset="0"/>
              </a:rPr>
              <a:t>Reforma Integral de la Educación Media Superior 2009</a:t>
            </a:r>
          </a:p>
        </p:txBody>
      </p:sp>
      <p:sp>
        <p:nvSpPr>
          <p:cNvPr id="3" name="2 Marcador de número de diapositiva"/>
          <p:cNvSpPr>
            <a:spLocks noGrp="1"/>
          </p:cNvSpPr>
          <p:nvPr>
            <p:ph type="sldNum" sz="quarter" idx="12"/>
          </p:nvPr>
        </p:nvSpPr>
        <p:spPr/>
        <p:txBody>
          <a:bodyPr/>
          <a:lstStyle/>
          <a:p>
            <a:pPr>
              <a:defRPr/>
            </a:pPr>
            <a:fld id="{EE36449D-3BF0-4913-913F-F30F83BDFE64}" type="slidenum">
              <a:rPr lang="es-ES" smtClean="0"/>
              <a:pPr>
                <a:defRPr/>
              </a:pPr>
              <a:t>61</a:t>
            </a:fld>
            <a:endParaRPr lang="es-ES" dirty="0"/>
          </a:p>
        </p:txBody>
      </p:sp>
    </p:spTree>
    <p:extLst>
      <p:ext uri="{BB962C8B-B14F-4D97-AF65-F5344CB8AC3E}">
        <p14:creationId xmlns:p14="http://schemas.microsoft.com/office/powerpoint/2010/main" val="3304272520"/>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6 CuadroTexto"/>
          <p:cNvSpPr txBox="1">
            <a:spLocks noChangeArrowheads="1"/>
          </p:cNvSpPr>
          <p:nvPr/>
        </p:nvSpPr>
        <p:spPr bwMode="auto">
          <a:xfrm>
            <a:off x="1116013" y="-14288"/>
            <a:ext cx="6048275" cy="119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ts val="0"/>
              </a:spcBef>
              <a:spcAft>
                <a:spcPts val="0"/>
              </a:spcAft>
            </a:pPr>
            <a:r>
              <a:rPr lang="es-MX" altLang="es-MX" sz="2400" b="1" dirty="0" smtClean="0">
                <a:solidFill>
                  <a:prstClr val="black"/>
                </a:solidFill>
                <a:latin typeface="Georgia" panose="02040502050405020303" pitchFamily="18" charset="0"/>
              </a:rPr>
              <a:t>El Sistema Nacional de Educación  Media Superior</a:t>
            </a:r>
            <a:endParaRPr lang="es-MX" altLang="es-MX" sz="2400" b="1" dirty="0">
              <a:solidFill>
                <a:prstClr val="black"/>
              </a:solidFill>
              <a:latin typeface="Georgia" panose="02040502050405020303" pitchFamily="18" charset="0"/>
            </a:endParaRPr>
          </a:p>
        </p:txBody>
      </p:sp>
      <p:sp>
        <p:nvSpPr>
          <p:cNvPr id="9" name="8 Rectángulo redondeado"/>
          <p:cNvSpPr/>
          <p:nvPr/>
        </p:nvSpPr>
        <p:spPr>
          <a:xfrm>
            <a:off x="251520" y="2276872"/>
            <a:ext cx="8757096" cy="136815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eaLnBrk="1" fontAlgn="auto" hangingPunct="1">
              <a:spcBef>
                <a:spcPts val="0"/>
              </a:spcBef>
              <a:spcAft>
                <a:spcPts val="0"/>
              </a:spcAft>
              <a:defRPr/>
            </a:pPr>
            <a:r>
              <a:rPr lang="es-MX" sz="1600" i="1" dirty="0">
                <a:solidFill>
                  <a:prstClr val="black"/>
                </a:solidFill>
                <a:latin typeface="Georgia" panose="02040502050405020303" pitchFamily="18" charset="0"/>
              </a:rPr>
              <a:t>Art. </a:t>
            </a:r>
            <a:r>
              <a:rPr lang="es-MX" sz="1600" i="1" dirty="0" smtClean="0">
                <a:solidFill>
                  <a:prstClr val="black"/>
                </a:solidFill>
                <a:latin typeface="Georgia" panose="02040502050405020303" pitchFamily="18" charset="0"/>
              </a:rPr>
              <a:t>37 de la </a:t>
            </a:r>
            <a:r>
              <a:rPr lang="es-MX" sz="1600" i="1" dirty="0" err="1" smtClean="0">
                <a:solidFill>
                  <a:prstClr val="black"/>
                </a:solidFill>
                <a:latin typeface="Georgia" panose="02040502050405020303" pitchFamily="18" charset="0"/>
              </a:rPr>
              <a:t>LGE</a:t>
            </a:r>
            <a:r>
              <a:rPr lang="es-MX" sz="1600" i="1" dirty="0" smtClean="0">
                <a:solidFill>
                  <a:prstClr val="black"/>
                </a:solidFill>
                <a:latin typeface="Georgia" panose="02040502050405020303" pitchFamily="18" charset="0"/>
              </a:rPr>
              <a:t>.- </a:t>
            </a:r>
            <a:r>
              <a:rPr lang="es-MX" sz="1600" b="1" i="1" dirty="0">
                <a:solidFill>
                  <a:prstClr val="black"/>
                </a:solidFill>
                <a:latin typeface="Georgia" panose="02040502050405020303" pitchFamily="18" charset="0"/>
              </a:rPr>
              <a:t>El tipo medio-superior</a:t>
            </a:r>
            <a:r>
              <a:rPr lang="es-MX" sz="1600" i="1" dirty="0">
                <a:solidFill>
                  <a:prstClr val="black"/>
                </a:solidFill>
                <a:latin typeface="Georgia" panose="02040502050405020303" pitchFamily="18" charset="0"/>
              </a:rPr>
              <a:t> ... </a:t>
            </a:r>
            <a:r>
              <a:rPr lang="es-MX" sz="1600" b="1" i="1" dirty="0">
                <a:solidFill>
                  <a:prstClr val="black"/>
                </a:solidFill>
                <a:latin typeface="Georgia" panose="02040502050405020303" pitchFamily="18" charset="0"/>
              </a:rPr>
              <a:t>Se organizará</a:t>
            </a:r>
            <a:r>
              <a:rPr lang="es-MX" sz="1600" i="1" dirty="0">
                <a:solidFill>
                  <a:prstClr val="black"/>
                </a:solidFill>
                <a:latin typeface="Georgia" panose="02040502050405020303" pitchFamily="18" charset="0"/>
              </a:rPr>
              <a:t>, bajo el principio de respeto a la diversidad, </a:t>
            </a:r>
            <a:r>
              <a:rPr lang="es-MX" sz="1600" b="1" i="1" dirty="0">
                <a:solidFill>
                  <a:prstClr val="black"/>
                </a:solidFill>
                <a:latin typeface="Georgia" panose="02040502050405020303" pitchFamily="18" charset="0"/>
              </a:rPr>
              <a:t>a través de un sistema que establezca un marco curricular común a nivel nacional </a:t>
            </a:r>
            <a:r>
              <a:rPr lang="es-MX" sz="1600" i="1" dirty="0">
                <a:solidFill>
                  <a:prstClr val="black"/>
                </a:solidFill>
                <a:latin typeface="Georgia" panose="02040502050405020303" pitchFamily="18" charset="0"/>
              </a:rPr>
              <a:t>y la revalidación y reconocimiento de estudios entre las opciones que ofrece este tipo educativo.</a:t>
            </a:r>
          </a:p>
        </p:txBody>
      </p:sp>
      <p:sp>
        <p:nvSpPr>
          <p:cNvPr id="12" name="11 Rectángulo redondeado"/>
          <p:cNvSpPr/>
          <p:nvPr/>
        </p:nvSpPr>
        <p:spPr>
          <a:xfrm>
            <a:off x="107504" y="1244488"/>
            <a:ext cx="9036496" cy="906463"/>
          </a:xfrm>
          <a:prstGeom prst="round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just" eaLnBrk="1" fontAlgn="auto" hangingPunct="1">
              <a:spcBef>
                <a:spcPts val="0"/>
              </a:spcBef>
              <a:spcAft>
                <a:spcPts val="0"/>
              </a:spcAft>
              <a:defRPr/>
            </a:pPr>
            <a:r>
              <a:rPr lang="es-MX" sz="1800" dirty="0" smtClean="0">
                <a:solidFill>
                  <a:srgbClr val="000000"/>
                </a:solidFill>
                <a:latin typeface="Georgia" pitchFamily="18" charset="0"/>
                <a:cs typeface="Arial" pitchFamily="34" charset="0"/>
              </a:rPr>
              <a:t>Por mandato legal, toda la </a:t>
            </a:r>
            <a:r>
              <a:rPr lang="es-MX" sz="1800" dirty="0" err="1" smtClean="0">
                <a:solidFill>
                  <a:srgbClr val="000000"/>
                </a:solidFill>
                <a:latin typeface="Georgia" pitchFamily="18" charset="0"/>
                <a:cs typeface="Arial" pitchFamily="34" charset="0"/>
              </a:rPr>
              <a:t>EMS</a:t>
            </a:r>
            <a:r>
              <a:rPr lang="es-MX" sz="1800" dirty="0" smtClean="0">
                <a:solidFill>
                  <a:srgbClr val="000000"/>
                </a:solidFill>
                <a:latin typeface="Georgia" pitchFamily="18" charset="0"/>
                <a:cs typeface="Arial" pitchFamily="34" charset="0"/>
              </a:rPr>
              <a:t> pública y privada deberá organizarse bajo dicho sistema y el MCC, con pleno respeto al federalismo, la autonomía universitaria y la diversidad educativa.</a:t>
            </a:r>
            <a:endParaRPr lang="es-MX" sz="1800" dirty="0">
              <a:solidFill>
                <a:srgbClr val="000000"/>
              </a:solidFill>
              <a:latin typeface="Georgia" pitchFamily="18" charset="0"/>
              <a:cs typeface="Arial" pitchFamily="34" charset="0"/>
            </a:endParaRPr>
          </a:p>
        </p:txBody>
      </p:sp>
      <p:sp>
        <p:nvSpPr>
          <p:cNvPr id="11" name="10 Rectángulo redondeado"/>
          <p:cNvSpPr/>
          <p:nvPr/>
        </p:nvSpPr>
        <p:spPr>
          <a:xfrm>
            <a:off x="2411760" y="4005064"/>
            <a:ext cx="6452840" cy="2305050"/>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just" eaLnBrk="1" fontAlgn="auto" hangingPunct="1">
              <a:spcBef>
                <a:spcPts val="0"/>
              </a:spcBef>
              <a:spcAft>
                <a:spcPts val="0"/>
              </a:spcAft>
              <a:defRPr/>
            </a:pPr>
            <a:r>
              <a:rPr lang="es-MX" sz="1800" dirty="0">
                <a:solidFill>
                  <a:prstClr val="black"/>
                </a:solidFill>
                <a:latin typeface="Georgia" pitchFamily="18" charset="0"/>
              </a:rPr>
              <a:t>Establecer, con respeto al federalismo, la autonomía universitaria y la diversidad, las </a:t>
            </a:r>
            <a:r>
              <a:rPr lang="es-MX" sz="1800" b="1" dirty="0">
                <a:solidFill>
                  <a:prstClr val="black"/>
                </a:solidFill>
                <a:latin typeface="Georgia" pitchFamily="18" charset="0"/>
              </a:rPr>
              <a:t>bases </a:t>
            </a:r>
            <a:r>
              <a:rPr lang="es-MX" sz="1600" b="1" dirty="0">
                <a:solidFill>
                  <a:prstClr val="black"/>
                </a:solidFill>
                <a:latin typeface="Georgia" pitchFamily="18" charset="0"/>
              </a:rPr>
              <a:t>para la organización, coordinación y desarrollo de la educación media superior</a:t>
            </a:r>
            <a:r>
              <a:rPr lang="es-MX" sz="1600" dirty="0">
                <a:solidFill>
                  <a:prstClr val="black"/>
                </a:solidFill>
                <a:latin typeface="Georgia" pitchFamily="18" charset="0"/>
              </a:rPr>
              <a:t>, mediante principios, directrices, políticas y acciones que permitan el fortalecimiento de dicho tipo educativo con calidad, pertinencia y </a:t>
            </a:r>
            <a:r>
              <a:rPr lang="es-MX" sz="1600" dirty="0" smtClean="0">
                <a:solidFill>
                  <a:prstClr val="black"/>
                </a:solidFill>
                <a:latin typeface="Georgia" pitchFamily="18" charset="0"/>
              </a:rPr>
              <a:t>equidad. </a:t>
            </a:r>
            <a:endParaRPr lang="es-MX" sz="1600" dirty="0">
              <a:solidFill>
                <a:prstClr val="black"/>
              </a:solidFill>
              <a:latin typeface="Georgia" pitchFamily="18" charset="0"/>
            </a:endParaRPr>
          </a:p>
        </p:txBody>
      </p:sp>
      <p:grpSp>
        <p:nvGrpSpPr>
          <p:cNvPr id="14" name="Grupo 11"/>
          <p:cNvGrpSpPr/>
          <p:nvPr/>
        </p:nvGrpSpPr>
        <p:grpSpPr>
          <a:xfrm>
            <a:off x="382200" y="4096680"/>
            <a:ext cx="1669520" cy="1977306"/>
            <a:chOff x="1145459" y="2952317"/>
            <a:chExt cx="1669520" cy="1977306"/>
          </a:xfrm>
          <a:scene3d>
            <a:camera prst="orthographicFront"/>
            <a:lightRig rig="flat" dir="t"/>
          </a:scene3d>
        </p:grpSpPr>
        <p:sp>
          <p:nvSpPr>
            <p:cNvPr id="15" name="Rectángulo redondeado 12"/>
            <p:cNvSpPr/>
            <p:nvPr/>
          </p:nvSpPr>
          <p:spPr>
            <a:xfrm>
              <a:off x="1145459" y="2952317"/>
              <a:ext cx="1669520" cy="1977306"/>
            </a:xfrm>
            <a:prstGeom prst="roundRect">
              <a:avLst/>
            </a:prstGeom>
            <a:ln>
              <a:noFill/>
            </a:ln>
            <a:sp3d prstMaterial="plastic">
              <a:bevelT w="120900" h="88900"/>
              <a:bevelB w="88900" h="31750" prst="angle"/>
            </a:sp3d>
          </p:spPr>
          <p:style>
            <a:lnRef idx="0">
              <a:scrgbClr r="0" g="0" b="0"/>
            </a:lnRef>
            <a:fillRef idx="3">
              <a:schemeClr val="accent4">
                <a:hueOff val="-4464770"/>
                <a:satOff val="26899"/>
                <a:lumOff val="2156"/>
                <a:alphaOff val="0"/>
              </a:schemeClr>
            </a:fillRef>
            <a:effectRef idx="2">
              <a:schemeClr val="accent4">
                <a:hueOff val="-4464770"/>
                <a:satOff val="26899"/>
                <a:lumOff val="2156"/>
                <a:alphaOff val="0"/>
              </a:schemeClr>
            </a:effectRef>
            <a:fontRef idx="minor">
              <a:schemeClr val="lt1"/>
            </a:fontRef>
          </p:style>
        </p:sp>
        <p:sp>
          <p:nvSpPr>
            <p:cNvPr id="16" name="Rectángulo 13"/>
            <p:cNvSpPr/>
            <p:nvPr/>
          </p:nvSpPr>
          <p:spPr>
            <a:xfrm>
              <a:off x="1226958" y="3033816"/>
              <a:ext cx="1506522" cy="181430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7150" tIns="28575" rIns="57150" bIns="28575" numCol="1" spcCol="1270" anchor="ctr" anchorCtr="0">
              <a:noAutofit/>
            </a:bodyPr>
            <a:lstStyle/>
            <a:p>
              <a:pPr algn="ctr" defTabSz="666750" eaLnBrk="1" fontAlgn="auto" hangingPunct="1">
                <a:lnSpc>
                  <a:spcPct val="90000"/>
                </a:lnSpc>
                <a:spcAft>
                  <a:spcPct val="35000"/>
                </a:spcAft>
              </a:pPr>
              <a:r>
                <a:rPr lang="es-MX" sz="1500" b="1" dirty="0" smtClean="0">
                  <a:solidFill>
                    <a:prstClr val="white"/>
                  </a:solidFill>
                  <a:latin typeface="Georgia" pitchFamily="18" charset="0"/>
                </a:rPr>
                <a:t>Objeto </a:t>
              </a:r>
              <a:endParaRPr lang="es-MX" sz="1500" b="1" dirty="0">
                <a:solidFill>
                  <a:prstClr val="white"/>
                </a:solidFill>
                <a:latin typeface="Georgia" pitchFamily="18" charset="0"/>
              </a:endParaRPr>
            </a:p>
          </p:txBody>
        </p:sp>
      </p:grpSp>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62</a:t>
            </a:fld>
            <a:endParaRPr lang="es-ES" dirty="0"/>
          </a:p>
        </p:txBody>
      </p:sp>
    </p:spTree>
    <p:extLst>
      <p:ext uri="{BB962C8B-B14F-4D97-AF65-F5344CB8AC3E}">
        <p14:creationId xmlns:p14="http://schemas.microsoft.com/office/powerpoint/2010/main" val="86051933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7 Rectángulo"/>
          <p:cNvSpPr>
            <a:spLocks noChangeArrowheads="1"/>
          </p:cNvSpPr>
          <p:nvPr/>
        </p:nvSpPr>
        <p:spPr bwMode="auto">
          <a:xfrm>
            <a:off x="1260475" y="28575"/>
            <a:ext cx="5975821"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ts val="0"/>
              </a:spcBef>
              <a:spcAft>
                <a:spcPts val="0"/>
              </a:spcAft>
            </a:pPr>
            <a:r>
              <a:rPr lang="es-MX" altLang="es-MX" sz="2400" b="1" dirty="0">
                <a:solidFill>
                  <a:prstClr val="black"/>
                </a:solidFill>
                <a:latin typeface="Georgia" panose="02040502050405020303" pitchFamily="18" charset="0"/>
              </a:rPr>
              <a:t>Coordinación del </a:t>
            </a:r>
            <a:r>
              <a:rPr lang="es-MX" altLang="es-MX" sz="2400" b="1" dirty="0" smtClean="0">
                <a:solidFill>
                  <a:prstClr val="black"/>
                </a:solidFill>
                <a:latin typeface="Georgia" panose="02040502050405020303" pitchFamily="18" charset="0"/>
              </a:rPr>
              <a:t>SINEMS </a:t>
            </a:r>
            <a:endParaRPr lang="es-MX" altLang="es-MX" sz="2400" b="1" dirty="0">
              <a:solidFill>
                <a:prstClr val="black"/>
              </a:solidFill>
              <a:latin typeface="Georgia" panose="02040502050405020303" pitchFamily="18" charset="0"/>
            </a:endParaRPr>
          </a:p>
        </p:txBody>
      </p:sp>
      <p:sp>
        <p:nvSpPr>
          <p:cNvPr id="2" name="1 Rectángulo redondeado"/>
          <p:cNvSpPr/>
          <p:nvPr/>
        </p:nvSpPr>
        <p:spPr>
          <a:xfrm>
            <a:off x="450241" y="1556792"/>
            <a:ext cx="8298472" cy="576262"/>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eaLnBrk="1" fontAlgn="auto" hangingPunct="1">
              <a:spcBef>
                <a:spcPts val="0"/>
              </a:spcBef>
              <a:spcAft>
                <a:spcPts val="0"/>
              </a:spcAft>
              <a:defRPr/>
            </a:pPr>
            <a:r>
              <a:rPr lang="es-MX" sz="1800" dirty="0">
                <a:solidFill>
                  <a:prstClr val="black"/>
                </a:solidFill>
                <a:latin typeface="Georgia" pitchFamily="18" charset="0"/>
              </a:rPr>
              <a:t>Facultades de las autoridades educativas en el marco del SINEMS:</a:t>
            </a:r>
          </a:p>
        </p:txBody>
      </p:sp>
      <p:sp>
        <p:nvSpPr>
          <p:cNvPr id="4" name="3 Rectángulo redondeado"/>
          <p:cNvSpPr/>
          <p:nvPr/>
        </p:nvSpPr>
        <p:spPr>
          <a:xfrm>
            <a:off x="467544" y="2708920"/>
            <a:ext cx="2753607" cy="648072"/>
          </a:xfrm>
          <a:prstGeom prst="roundRect">
            <a:avLst/>
          </a:prstGeom>
        </p:spPr>
        <p:style>
          <a:lnRef idx="0">
            <a:schemeClr val="accent4"/>
          </a:lnRef>
          <a:fillRef idx="3">
            <a:schemeClr val="accent4"/>
          </a:fillRef>
          <a:effectRef idx="3">
            <a:schemeClr val="accent4"/>
          </a:effectRef>
          <a:fontRef idx="minor">
            <a:schemeClr val="lt1"/>
          </a:fontRef>
        </p:style>
        <p:txBody>
          <a:bodyPr anchor="ctr"/>
          <a:lstStyle/>
          <a:p>
            <a:pPr algn="ctr" eaLnBrk="1" fontAlgn="auto" hangingPunct="1">
              <a:spcBef>
                <a:spcPts val="0"/>
              </a:spcBef>
              <a:spcAft>
                <a:spcPts val="0"/>
              </a:spcAft>
              <a:defRPr/>
            </a:pPr>
            <a:r>
              <a:rPr lang="es-MX" sz="1600" b="1" dirty="0">
                <a:solidFill>
                  <a:prstClr val="white"/>
                </a:solidFill>
                <a:latin typeface="Georgia" pitchFamily="18" charset="0"/>
              </a:rPr>
              <a:t>SEP</a:t>
            </a:r>
          </a:p>
        </p:txBody>
      </p:sp>
      <p:sp>
        <p:nvSpPr>
          <p:cNvPr id="11" name="10 Rectángulo redondeado"/>
          <p:cNvSpPr/>
          <p:nvPr/>
        </p:nvSpPr>
        <p:spPr>
          <a:xfrm>
            <a:off x="450241" y="3789709"/>
            <a:ext cx="2753607" cy="576064"/>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eaLnBrk="1" fontAlgn="auto" hangingPunct="1">
              <a:spcBef>
                <a:spcPts val="0"/>
              </a:spcBef>
              <a:spcAft>
                <a:spcPts val="0"/>
              </a:spcAft>
              <a:defRPr/>
            </a:pPr>
            <a:r>
              <a:rPr lang="es-MX" sz="1600" b="1" dirty="0">
                <a:solidFill>
                  <a:prstClr val="white"/>
                </a:solidFill>
                <a:latin typeface="Georgia" pitchFamily="18" charset="0"/>
              </a:rPr>
              <a:t>Autoridades educativas locales</a:t>
            </a:r>
          </a:p>
        </p:txBody>
      </p:sp>
      <p:sp>
        <p:nvSpPr>
          <p:cNvPr id="13" name="12 Rectángulo redondeado"/>
          <p:cNvSpPr/>
          <p:nvPr/>
        </p:nvSpPr>
        <p:spPr>
          <a:xfrm>
            <a:off x="467544" y="4941837"/>
            <a:ext cx="2753607" cy="576064"/>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r>
              <a:rPr lang="es-MX" sz="1600" b="1" dirty="0">
                <a:solidFill>
                  <a:prstClr val="white"/>
                </a:solidFill>
                <a:latin typeface="Georgia" pitchFamily="18" charset="0"/>
              </a:rPr>
              <a:t>Universidades autónomas</a:t>
            </a:r>
          </a:p>
        </p:txBody>
      </p:sp>
      <p:sp>
        <p:nvSpPr>
          <p:cNvPr id="5" name="4 Rectángulo redondeado"/>
          <p:cNvSpPr/>
          <p:nvPr/>
        </p:nvSpPr>
        <p:spPr>
          <a:xfrm>
            <a:off x="3419475" y="2708275"/>
            <a:ext cx="5329238" cy="649288"/>
          </a:xfrm>
          <a:prstGeom prst="roundRect">
            <a:avLst/>
          </a:prstGeom>
        </p:spPr>
        <p:style>
          <a:lnRef idx="2">
            <a:schemeClr val="accent4"/>
          </a:lnRef>
          <a:fillRef idx="1">
            <a:schemeClr val="lt1"/>
          </a:fillRef>
          <a:effectRef idx="0">
            <a:schemeClr val="accent4"/>
          </a:effectRef>
          <a:fontRef idx="minor">
            <a:schemeClr val="dk1"/>
          </a:fontRef>
        </p:style>
        <p:txBody>
          <a:bodyPr anchor="ctr"/>
          <a:lstStyle/>
          <a:p>
            <a:pPr algn="ctr" eaLnBrk="1" fontAlgn="auto" hangingPunct="1">
              <a:spcBef>
                <a:spcPts val="0"/>
              </a:spcBef>
              <a:spcAft>
                <a:spcPts val="0"/>
              </a:spcAft>
              <a:defRPr/>
            </a:pPr>
            <a:r>
              <a:rPr lang="es-MX" sz="1800" dirty="0">
                <a:solidFill>
                  <a:prstClr val="black"/>
                </a:solidFill>
                <a:latin typeface="Georgia" pitchFamily="18" charset="0"/>
              </a:rPr>
              <a:t>Coordinación del </a:t>
            </a:r>
            <a:r>
              <a:rPr lang="es-MX" sz="1800" dirty="0" smtClean="0">
                <a:solidFill>
                  <a:prstClr val="black"/>
                </a:solidFill>
                <a:latin typeface="Georgia" pitchFamily="18" charset="0"/>
              </a:rPr>
              <a:t>Sistema, por conducto de la SEMS</a:t>
            </a:r>
            <a:endParaRPr lang="es-MX" sz="1800" dirty="0">
              <a:solidFill>
                <a:prstClr val="black"/>
              </a:solidFill>
              <a:latin typeface="Georgia" pitchFamily="18" charset="0"/>
            </a:endParaRPr>
          </a:p>
        </p:txBody>
      </p:sp>
      <p:sp>
        <p:nvSpPr>
          <p:cNvPr id="14" name="13 Rectángulo redondeado"/>
          <p:cNvSpPr/>
          <p:nvPr/>
        </p:nvSpPr>
        <p:spPr>
          <a:xfrm>
            <a:off x="3419475" y="3717577"/>
            <a:ext cx="5329238" cy="792163"/>
          </a:xfrm>
          <a:prstGeom prst="roundRect">
            <a:avLst/>
          </a:prstGeom>
        </p:spPr>
        <p:style>
          <a:lnRef idx="2">
            <a:schemeClr val="accent5"/>
          </a:lnRef>
          <a:fillRef idx="1">
            <a:schemeClr val="lt1"/>
          </a:fillRef>
          <a:effectRef idx="0">
            <a:schemeClr val="accent5"/>
          </a:effectRef>
          <a:fontRef idx="minor">
            <a:schemeClr val="dk1"/>
          </a:fontRef>
        </p:style>
        <p:txBody>
          <a:bodyPr anchor="ctr"/>
          <a:lstStyle/>
          <a:p>
            <a:pPr algn="ctr" eaLnBrk="1" fontAlgn="auto" hangingPunct="1">
              <a:spcBef>
                <a:spcPts val="0"/>
              </a:spcBef>
              <a:spcAft>
                <a:spcPts val="0"/>
              </a:spcAft>
              <a:defRPr/>
            </a:pPr>
            <a:r>
              <a:rPr lang="es-MX" sz="1800" dirty="0">
                <a:solidFill>
                  <a:prstClr val="black"/>
                </a:solidFill>
                <a:latin typeface="Georgia" pitchFamily="18" charset="0"/>
              </a:rPr>
              <a:t>Participación en la integración y operación del Sistema.</a:t>
            </a:r>
          </a:p>
        </p:txBody>
      </p:sp>
      <p:sp>
        <p:nvSpPr>
          <p:cNvPr id="16" name="15 Rectángulo redondeado"/>
          <p:cNvSpPr/>
          <p:nvPr/>
        </p:nvSpPr>
        <p:spPr>
          <a:xfrm>
            <a:off x="3419475" y="4869656"/>
            <a:ext cx="5329238" cy="863600"/>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pPr algn="ctr" eaLnBrk="1" fontAlgn="auto" hangingPunct="1">
              <a:spcBef>
                <a:spcPts val="0"/>
              </a:spcBef>
              <a:spcAft>
                <a:spcPts val="0"/>
              </a:spcAft>
              <a:defRPr/>
            </a:pPr>
            <a:r>
              <a:rPr lang="es-MX" sz="1800" dirty="0">
                <a:solidFill>
                  <a:prstClr val="black"/>
                </a:solidFill>
                <a:latin typeface="Georgia" pitchFamily="18" charset="0"/>
              </a:rPr>
              <a:t>Participación de acuerdo con los mecanismos de coordinación que para esos fines promueva la SEMS</a:t>
            </a:r>
          </a:p>
        </p:txBody>
      </p:sp>
      <p:sp>
        <p:nvSpPr>
          <p:cNvPr id="3" name="2 Marcador de número de diapositiva"/>
          <p:cNvSpPr>
            <a:spLocks noGrp="1"/>
          </p:cNvSpPr>
          <p:nvPr>
            <p:ph type="sldNum" sz="quarter" idx="12"/>
          </p:nvPr>
        </p:nvSpPr>
        <p:spPr/>
        <p:txBody>
          <a:bodyPr/>
          <a:lstStyle/>
          <a:p>
            <a:pPr>
              <a:defRPr/>
            </a:pPr>
            <a:fld id="{EE36449D-3BF0-4913-913F-F30F83BDFE64}" type="slidenum">
              <a:rPr lang="es-ES" smtClean="0"/>
              <a:pPr>
                <a:defRPr/>
              </a:pPr>
              <a:t>63</a:t>
            </a:fld>
            <a:endParaRPr lang="es-ES" dirty="0"/>
          </a:p>
        </p:txBody>
      </p:sp>
    </p:spTree>
    <p:extLst>
      <p:ext uri="{BB962C8B-B14F-4D97-AF65-F5344CB8AC3E}">
        <p14:creationId xmlns:p14="http://schemas.microsoft.com/office/powerpoint/2010/main" val="4290942528"/>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7 Rectángulo"/>
          <p:cNvSpPr>
            <a:spLocks noChangeArrowheads="1"/>
          </p:cNvSpPr>
          <p:nvPr/>
        </p:nvSpPr>
        <p:spPr bwMode="auto">
          <a:xfrm>
            <a:off x="1044575" y="28575"/>
            <a:ext cx="6191721"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fontAlgn="auto" hangingPunct="1">
              <a:spcBef>
                <a:spcPts val="0"/>
              </a:spcBef>
              <a:spcAft>
                <a:spcPts val="0"/>
              </a:spcAft>
            </a:pPr>
            <a:r>
              <a:rPr lang="es-MX" altLang="es-MX" sz="2400" b="1" dirty="0">
                <a:solidFill>
                  <a:prstClr val="black"/>
                </a:solidFill>
                <a:latin typeface="Georgia" panose="02040502050405020303" pitchFamily="18" charset="0"/>
              </a:rPr>
              <a:t>Organización y Funcionamiento del Sistema</a:t>
            </a:r>
          </a:p>
        </p:txBody>
      </p:sp>
      <p:sp>
        <p:nvSpPr>
          <p:cNvPr id="6" name="5 Rectángulo redondeado"/>
          <p:cNvSpPr/>
          <p:nvPr/>
        </p:nvSpPr>
        <p:spPr>
          <a:xfrm>
            <a:off x="755576" y="1268760"/>
            <a:ext cx="7920880" cy="468088"/>
          </a:xfrm>
          <a:prstGeom prst="roundRect">
            <a:avLst/>
          </a:prstGeom>
        </p:spPr>
        <p:style>
          <a:lnRef idx="2">
            <a:schemeClr val="accent6"/>
          </a:lnRef>
          <a:fillRef idx="1">
            <a:schemeClr val="lt1"/>
          </a:fillRef>
          <a:effectRef idx="0">
            <a:schemeClr val="accent6"/>
          </a:effectRef>
          <a:fontRef idx="minor">
            <a:schemeClr val="dk1"/>
          </a:fontRef>
        </p:style>
        <p:txBody>
          <a:bodyPr anchor="ctr"/>
          <a:lstStyle/>
          <a:p>
            <a:pPr algn="ctr" eaLnBrk="1" fontAlgn="auto" hangingPunct="1">
              <a:spcBef>
                <a:spcPts val="0"/>
              </a:spcBef>
              <a:spcAft>
                <a:spcPts val="0"/>
              </a:spcAft>
              <a:defRPr/>
            </a:pPr>
            <a:r>
              <a:rPr lang="es-MX" sz="2000" dirty="0">
                <a:solidFill>
                  <a:prstClr val="black"/>
                </a:solidFill>
                <a:effectLst>
                  <a:outerShdw blurRad="38100" dist="38100" dir="2700000" algn="tl">
                    <a:srgbClr val="000000">
                      <a:alpha val="43137"/>
                    </a:srgbClr>
                  </a:outerShdw>
                </a:effectLst>
                <a:latin typeface="Georgia" pitchFamily="18" charset="0"/>
              </a:rPr>
              <a:t>Consejo del Sistema Nacional de Educación Media Superior</a:t>
            </a:r>
          </a:p>
        </p:txBody>
      </p:sp>
      <p:sp>
        <p:nvSpPr>
          <p:cNvPr id="16" name="15 Rectángulo redondeado"/>
          <p:cNvSpPr/>
          <p:nvPr/>
        </p:nvSpPr>
        <p:spPr>
          <a:xfrm>
            <a:off x="899592" y="1879821"/>
            <a:ext cx="7632848" cy="180124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eaLnBrk="1" fontAlgn="auto" hangingPunct="1">
              <a:spcBef>
                <a:spcPts val="0"/>
              </a:spcBef>
              <a:spcAft>
                <a:spcPts val="0"/>
              </a:spcAft>
              <a:defRPr/>
            </a:pPr>
            <a:r>
              <a:rPr lang="es-MX" sz="1500" b="1" dirty="0">
                <a:solidFill>
                  <a:prstClr val="black"/>
                </a:solidFill>
                <a:latin typeface="Georgia" pitchFamily="18" charset="0"/>
              </a:rPr>
              <a:t>Instancia formal y permanente de interlocución entre las Autoridades Educativas</a:t>
            </a:r>
            <a:r>
              <a:rPr lang="es-MX" sz="1500" dirty="0">
                <a:solidFill>
                  <a:prstClr val="black"/>
                </a:solidFill>
                <a:latin typeface="Georgia" pitchFamily="18" charset="0"/>
              </a:rPr>
              <a:t> Locales y la Secretaría, a través de la Subsecretaría, que tendrá la naturaleza de un </a:t>
            </a:r>
            <a:r>
              <a:rPr lang="es-MX" sz="1500" b="1" dirty="0">
                <a:solidFill>
                  <a:prstClr val="black"/>
                </a:solidFill>
                <a:latin typeface="Georgia" pitchFamily="18" charset="0"/>
              </a:rPr>
              <a:t>órgano colegiado, deliberativo, consultivo y de consenso</a:t>
            </a:r>
            <a:r>
              <a:rPr lang="es-MX" sz="1500" dirty="0">
                <a:solidFill>
                  <a:prstClr val="black"/>
                </a:solidFill>
                <a:latin typeface="Georgia" pitchFamily="18" charset="0"/>
              </a:rPr>
              <a:t>, para la toma de decisiones de política educativa del tipo medio </a:t>
            </a:r>
            <a:r>
              <a:rPr lang="es-MX" sz="1500" dirty="0" smtClean="0">
                <a:solidFill>
                  <a:prstClr val="black"/>
                </a:solidFill>
                <a:latin typeface="Georgia" pitchFamily="18" charset="0"/>
              </a:rPr>
              <a:t>superior.</a:t>
            </a:r>
          </a:p>
          <a:p>
            <a:pPr algn="ctr" eaLnBrk="1" fontAlgn="auto" hangingPunct="1">
              <a:spcBef>
                <a:spcPts val="0"/>
              </a:spcBef>
              <a:spcAft>
                <a:spcPts val="0"/>
              </a:spcAft>
              <a:defRPr/>
            </a:pPr>
            <a:endParaRPr lang="es-MX" sz="1500" dirty="0">
              <a:solidFill>
                <a:prstClr val="black"/>
              </a:solidFill>
              <a:latin typeface="Georgia" pitchFamily="18" charset="0"/>
            </a:endParaRPr>
          </a:p>
          <a:p>
            <a:pPr algn="ctr" eaLnBrk="1" fontAlgn="auto" hangingPunct="1">
              <a:spcBef>
                <a:spcPts val="0"/>
              </a:spcBef>
              <a:spcAft>
                <a:spcPts val="0"/>
              </a:spcAft>
              <a:defRPr/>
            </a:pPr>
            <a:r>
              <a:rPr lang="es-ES" sz="1500" dirty="0" smtClean="0">
                <a:solidFill>
                  <a:prstClr val="black"/>
                </a:solidFill>
                <a:latin typeface="Georgia" panose="02040502050405020303" pitchFamily="18" charset="0"/>
              </a:rPr>
              <a:t>Será </a:t>
            </a:r>
            <a:r>
              <a:rPr lang="es-ES" sz="1500" dirty="0">
                <a:solidFill>
                  <a:prstClr val="black"/>
                </a:solidFill>
                <a:latin typeface="Georgia" panose="02040502050405020303" pitchFamily="18" charset="0"/>
              </a:rPr>
              <a:t>la </a:t>
            </a:r>
            <a:r>
              <a:rPr lang="es-ES" sz="1500" b="1" dirty="0">
                <a:solidFill>
                  <a:prstClr val="black"/>
                </a:solidFill>
                <a:latin typeface="Georgia" panose="02040502050405020303" pitchFamily="18" charset="0"/>
              </a:rPr>
              <a:t>máxima autoridad del Sistema </a:t>
            </a:r>
            <a:r>
              <a:rPr lang="es-ES" sz="1500" dirty="0">
                <a:solidFill>
                  <a:prstClr val="black"/>
                </a:solidFill>
                <a:latin typeface="Georgia" panose="02040502050405020303" pitchFamily="18" charset="0"/>
              </a:rPr>
              <a:t>y le corresponderá fijar las políticas y </a:t>
            </a:r>
            <a:r>
              <a:rPr lang="es-ES" sz="1500" dirty="0" smtClean="0">
                <a:solidFill>
                  <a:prstClr val="black"/>
                </a:solidFill>
                <a:latin typeface="Georgia" panose="02040502050405020303" pitchFamily="18" charset="0"/>
              </a:rPr>
              <a:t>directrices de éste.</a:t>
            </a:r>
            <a:endParaRPr lang="es-MX" sz="1500" dirty="0">
              <a:solidFill>
                <a:prstClr val="black"/>
              </a:solidFill>
              <a:latin typeface="Georgia" pitchFamily="18" charset="0"/>
            </a:endParaRPr>
          </a:p>
        </p:txBody>
      </p:sp>
      <p:sp>
        <p:nvSpPr>
          <p:cNvPr id="7" name="Rectángulo 6"/>
          <p:cNvSpPr/>
          <p:nvPr/>
        </p:nvSpPr>
        <p:spPr>
          <a:xfrm>
            <a:off x="755576" y="3753072"/>
            <a:ext cx="4680520" cy="2631490"/>
          </a:xfrm>
          <a:prstGeom prst="rect">
            <a:avLst/>
          </a:prstGeom>
        </p:spPr>
        <p:txBody>
          <a:bodyPr wrap="square">
            <a:spAutoFit/>
          </a:bodyPr>
          <a:lstStyle/>
          <a:p>
            <a:pPr algn="ctr" eaLnBrk="1" fontAlgn="auto" hangingPunct="1">
              <a:spcBef>
                <a:spcPts val="0"/>
              </a:spcBef>
              <a:spcAft>
                <a:spcPts val="0"/>
              </a:spcAft>
              <a:defRPr/>
            </a:pPr>
            <a:r>
              <a:rPr lang="es-MX" sz="1500" b="1" dirty="0" smtClean="0">
                <a:solidFill>
                  <a:prstClr val="black"/>
                </a:solidFill>
                <a:latin typeface="Georgia" pitchFamily="18" charset="0"/>
                <a:cs typeface="+mn-cs"/>
              </a:rPr>
              <a:t>Integración</a:t>
            </a:r>
            <a:endParaRPr lang="es-MX" sz="1500" u="sng" dirty="0">
              <a:solidFill>
                <a:prstClr val="black"/>
              </a:solidFill>
              <a:effectLst>
                <a:outerShdw blurRad="38100" dist="38100" dir="2700000" algn="tl">
                  <a:srgbClr val="000000">
                    <a:alpha val="43137"/>
                  </a:srgbClr>
                </a:outerShdw>
              </a:effectLst>
              <a:latin typeface="Georgia" pitchFamily="18" charset="0"/>
              <a:cs typeface="+mn-cs"/>
            </a:endParaRPr>
          </a:p>
          <a:p>
            <a:pPr algn="just" eaLnBrk="1" fontAlgn="auto" hangingPunct="1">
              <a:spcBef>
                <a:spcPts val="0"/>
              </a:spcBef>
              <a:spcAft>
                <a:spcPts val="0"/>
              </a:spcAft>
              <a:defRPr/>
            </a:pPr>
            <a:endParaRPr lang="es-MX" sz="1500" dirty="0">
              <a:solidFill>
                <a:prstClr val="black"/>
              </a:solidFill>
              <a:latin typeface="Georgia" pitchFamily="18" charset="0"/>
              <a:cs typeface="+mn-cs"/>
            </a:endParaRPr>
          </a:p>
          <a:p>
            <a:pPr marL="171450" indent="-171450" algn="just" eaLnBrk="1" fontAlgn="auto" hangingPunct="1">
              <a:spcBef>
                <a:spcPts val="0"/>
              </a:spcBef>
              <a:spcAft>
                <a:spcPts val="0"/>
              </a:spcAft>
              <a:buFont typeface="Wingdings" pitchFamily="2" charset="2"/>
              <a:buChar char="q"/>
              <a:defRPr/>
            </a:pPr>
            <a:r>
              <a:rPr lang="es-MX" sz="1500" dirty="0" smtClean="0">
                <a:solidFill>
                  <a:prstClr val="black"/>
                </a:solidFill>
                <a:latin typeface="Georgia" pitchFamily="18" charset="0"/>
                <a:cs typeface="+mn-cs"/>
              </a:rPr>
              <a:t>  SEMS, quien lo presidirá.</a:t>
            </a:r>
          </a:p>
          <a:p>
            <a:pPr algn="just" eaLnBrk="1" fontAlgn="auto" hangingPunct="1">
              <a:spcBef>
                <a:spcPts val="0"/>
              </a:spcBef>
              <a:spcAft>
                <a:spcPts val="0"/>
              </a:spcAft>
              <a:defRPr/>
            </a:pPr>
            <a:endParaRPr lang="es-MX" sz="1500" dirty="0" smtClean="0">
              <a:solidFill>
                <a:prstClr val="black"/>
              </a:solidFill>
              <a:latin typeface="Georgia" pitchFamily="18" charset="0"/>
              <a:cs typeface="+mn-cs"/>
            </a:endParaRPr>
          </a:p>
          <a:p>
            <a:pPr marL="171450" indent="-171450" algn="just" eaLnBrk="1" fontAlgn="auto" hangingPunct="1">
              <a:spcBef>
                <a:spcPts val="0"/>
              </a:spcBef>
              <a:spcAft>
                <a:spcPts val="0"/>
              </a:spcAft>
              <a:buFont typeface="Wingdings" pitchFamily="2" charset="2"/>
              <a:buChar char="q"/>
              <a:defRPr/>
            </a:pPr>
            <a:r>
              <a:rPr lang="es-ES" sz="1500" dirty="0" smtClean="0">
                <a:solidFill>
                  <a:prstClr val="black"/>
                </a:solidFill>
                <a:latin typeface="Georgia" pitchFamily="18" charset="0"/>
                <a:cs typeface="+mn-cs"/>
              </a:rPr>
              <a:t>  El </a:t>
            </a:r>
            <a:r>
              <a:rPr lang="es-ES" sz="1500" dirty="0">
                <a:solidFill>
                  <a:prstClr val="black"/>
                </a:solidFill>
                <a:latin typeface="Georgia" pitchFamily="18" charset="0"/>
                <a:cs typeface="+mn-cs"/>
              </a:rPr>
              <a:t>Subsecretario de Educación Media Superior o servidor público equivalente, responsable de los servicios educativos correspondientes </a:t>
            </a:r>
            <a:r>
              <a:rPr lang="es-ES" sz="1500" dirty="0" smtClean="0">
                <a:solidFill>
                  <a:prstClr val="black"/>
                </a:solidFill>
                <a:latin typeface="Georgia" pitchFamily="18" charset="0"/>
                <a:cs typeface="+mn-cs"/>
              </a:rPr>
              <a:t>a </a:t>
            </a:r>
            <a:r>
              <a:rPr lang="es-ES" sz="1500" dirty="0">
                <a:solidFill>
                  <a:prstClr val="black"/>
                </a:solidFill>
                <a:latin typeface="Georgia" pitchFamily="18" charset="0"/>
                <a:cs typeface="+mn-cs"/>
              </a:rPr>
              <a:t>dicho tipo educativo en cada una de las entidades federativas</a:t>
            </a:r>
            <a:r>
              <a:rPr lang="es-ES" sz="1500" dirty="0" smtClean="0">
                <a:solidFill>
                  <a:prstClr val="black"/>
                </a:solidFill>
                <a:latin typeface="Georgia" pitchFamily="18" charset="0"/>
                <a:cs typeface="+mn-cs"/>
              </a:rPr>
              <a:t>. </a:t>
            </a:r>
          </a:p>
          <a:p>
            <a:pPr algn="just" eaLnBrk="1" fontAlgn="auto" hangingPunct="1">
              <a:spcBef>
                <a:spcPts val="0"/>
              </a:spcBef>
              <a:spcAft>
                <a:spcPts val="0"/>
              </a:spcAft>
              <a:defRPr/>
            </a:pPr>
            <a:endParaRPr lang="es-ES" sz="1500" dirty="0" smtClean="0">
              <a:solidFill>
                <a:prstClr val="black"/>
              </a:solidFill>
              <a:latin typeface="Georgia" pitchFamily="18" charset="0"/>
              <a:cs typeface="+mn-cs"/>
            </a:endParaRPr>
          </a:p>
          <a:p>
            <a:pPr marL="171450" indent="-171450" algn="just" eaLnBrk="1" fontAlgn="auto" hangingPunct="1">
              <a:spcBef>
                <a:spcPts val="0"/>
              </a:spcBef>
              <a:spcAft>
                <a:spcPts val="0"/>
              </a:spcAft>
              <a:buFont typeface="Wingdings" pitchFamily="2" charset="2"/>
              <a:buChar char="q"/>
              <a:defRPr/>
            </a:pPr>
            <a:r>
              <a:rPr lang="es-MX" sz="1500" dirty="0" smtClean="0">
                <a:solidFill>
                  <a:prstClr val="black"/>
                </a:solidFill>
                <a:latin typeface="Georgia" pitchFamily="18" charset="0"/>
                <a:cs typeface="+mn-cs"/>
              </a:rPr>
              <a:t>Invitados permanentes, con derecho a voz, pero no voto: </a:t>
            </a:r>
            <a:r>
              <a:rPr lang="es-MX" sz="1500" dirty="0" err="1" smtClean="0">
                <a:solidFill>
                  <a:prstClr val="black"/>
                </a:solidFill>
                <a:latin typeface="Georgia" pitchFamily="18" charset="0"/>
                <a:cs typeface="+mn-cs"/>
              </a:rPr>
              <a:t>DGs</a:t>
            </a:r>
            <a:r>
              <a:rPr lang="es-MX" sz="1500" dirty="0" smtClean="0">
                <a:solidFill>
                  <a:prstClr val="black"/>
                </a:solidFill>
                <a:latin typeface="Georgia" pitchFamily="18" charset="0"/>
                <a:cs typeface="+mn-cs"/>
              </a:rPr>
              <a:t> y ODES de la SEP que impartan EMS.</a:t>
            </a:r>
            <a:endParaRPr lang="es-MX" sz="1500" dirty="0">
              <a:solidFill>
                <a:prstClr val="black"/>
              </a:solidFill>
              <a:latin typeface="Georgia" pitchFamily="18" charset="0"/>
              <a:cs typeface="+mn-cs"/>
            </a:endParaRPr>
          </a:p>
        </p:txBody>
      </p:sp>
      <p:sp>
        <p:nvSpPr>
          <p:cNvPr id="9" name="Rectángulo 8"/>
          <p:cNvSpPr/>
          <p:nvPr/>
        </p:nvSpPr>
        <p:spPr>
          <a:xfrm>
            <a:off x="5796136" y="4118336"/>
            <a:ext cx="2880320" cy="1938992"/>
          </a:xfrm>
          <a:prstGeom prst="rect">
            <a:avLst/>
          </a:prstGeom>
        </p:spPr>
        <p:txBody>
          <a:bodyPr wrap="square">
            <a:spAutoFit/>
          </a:bodyPr>
          <a:lstStyle/>
          <a:p>
            <a:pPr algn="ctr" eaLnBrk="1" fontAlgn="auto" hangingPunct="1">
              <a:spcBef>
                <a:spcPts val="0"/>
              </a:spcBef>
              <a:spcAft>
                <a:spcPts val="0"/>
              </a:spcAft>
            </a:pPr>
            <a:r>
              <a:rPr lang="es-MX" sz="1500" dirty="0" smtClean="0">
                <a:solidFill>
                  <a:srgbClr val="000000"/>
                </a:solidFill>
                <a:latin typeface="Georgia" panose="02040502050405020303" pitchFamily="18" charset="0"/>
                <a:ea typeface="Arial" panose="020B0604020202020204" pitchFamily="34" charset="0"/>
                <a:cs typeface="+mn-cs"/>
              </a:rPr>
              <a:t>Sus trabajos atenderán a </a:t>
            </a:r>
            <a:r>
              <a:rPr lang="es-MX" sz="1500" b="1" dirty="0" smtClean="0">
                <a:solidFill>
                  <a:srgbClr val="000000"/>
                </a:solidFill>
                <a:latin typeface="Georgia" panose="02040502050405020303" pitchFamily="18" charset="0"/>
                <a:ea typeface="Arial" panose="020B0604020202020204" pitchFamily="34" charset="0"/>
                <a:cs typeface="+mn-cs"/>
              </a:rPr>
              <a:t>principios</a:t>
            </a:r>
            <a:r>
              <a:rPr lang="es-MX" sz="1500" dirty="0" smtClean="0">
                <a:solidFill>
                  <a:srgbClr val="000000"/>
                </a:solidFill>
                <a:latin typeface="Georgia" panose="02040502050405020303" pitchFamily="18" charset="0"/>
                <a:ea typeface="Arial" panose="020B0604020202020204" pitchFamily="34" charset="0"/>
                <a:cs typeface="+mn-cs"/>
              </a:rPr>
              <a:t> de:</a:t>
            </a:r>
          </a:p>
          <a:p>
            <a:pPr eaLnBrk="1" fontAlgn="auto" hangingPunct="1">
              <a:spcBef>
                <a:spcPts val="0"/>
              </a:spcBef>
              <a:spcAft>
                <a:spcPts val="0"/>
              </a:spcAft>
            </a:pPr>
            <a:endParaRPr lang="es-MX" sz="1500" dirty="0" smtClean="0">
              <a:solidFill>
                <a:srgbClr val="000000"/>
              </a:solidFill>
              <a:latin typeface="Georgia" panose="02040502050405020303" pitchFamily="18" charset="0"/>
              <a:ea typeface="Arial" panose="020B0604020202020204" pitchFamily="34" charset="0"/>
              <a:cs typeface="+mn-cs"/>
            </a:endParaRPr>
          </a:p>
          <a:p>
            <a:pPr marL="285750" indent="-285750" eaLnBrk="1" fontAlgn="auto" hangingPunct="1">
              <a:spcBef>
                <a:spcPts val="0"/>
              </a:spcBef>
              <a:spcAft>
                <a:spcPts val="0"/>
              </a:spcAft>
              <a:buFontTx/>
              <a:buChar char="-"/>
            </a:pPr>
            <a:r>
              <a:rPr lang="es-MX" sz="1500" dirty="0">
                <a:solidFill>
                  <a:srgbClr val="000000"/>
                </a:solidFill>
                <a:latin typeface="Georgia" panose="02040502050405020303" pitchFamily="18" charset="0"/>
                <a:ea typeface="Arial" panose="020B0604020202020204" pitchFamily="34" charset="0"/>
                <a:cs typeface="+mn-cs"/>
              </a:rPr>
              <a:t>F</a:t>
            </a:r>
            <a:r>
              <a:rPr lang="es-MX" sz="1500" dirty="0" smtClean="0">
                <a:solidFill>
                  <a:srgbClr val="000000"/>
                </a:solidFill>
                <a:latin typeface="Georgia" panose="02040502050405020303" pitchFamily="18" charset="0"/>
                <a:ea typeface="Arial" panose="020B0604020202020204" pitchFamily="34" charset="0"/>
                <a:cs typeface="+mn-cs"/>
              </a:rPr>
              <a:t>ederalismo cooperativo</a:t>
            </a:r>
          </a:p>
          <a:p>
            <a:pPr marL="285750" indent="-285750" eaLnBrk="1" fontAlgn="auto" hangingPunct="1">
              <a:spcBef>
                <a:spcPts val="0"/>
              </a:spcBef>
              <a:spcAft>
                <a:spcPts val="0"/>
              </a:spcAft>
              <a:buFontTx/>
              <a:buChar char="-"/>
            </a:pPr>
            <a:r>
              <a:rPr lang="es-MX" sz="1500" dirty="0">
                <a:solidFill>
                  <a:srgbClr val="000000"/>
                </a:solidFill>
                <a:latin typeface="Georgia" panose="02040502050405020303" pitchFamily="18" charset="0"/>
                <a:ea typeface="Arial" panose="020B0604020202020204" pitchFamily="34" charset="0"/>
                <a:cs typeface="+mn-cs"/>
              </a:rPr>
              <a:t>C</a:t>
            </a:r>
            <a:r>
              <a:rPr lang="es-MX" sz="1500" dirty="0" smtClean="0">
                <a:solidFill>
                  <a:srgbClr val="000000"/>
                </a:solidFill>
                <a:latin typeface="Georgia" panose="02040502050405020303" pitchFamily="18" charset="0"/>
                <a:ea typeface="Arial" panose="020B0604020202020204" pitchFamily="34" charset="0"/>
                <a:cs typeface="+mn-cs"/>
              </a:rPr>
              <a:t>orresponsabilidad </a:t>
            </a:r>
          </a:p>
          <a:p>
            <a:pPr marL="285750" indent="-285750" eaLnBrk="1" fontAlgn="auto" hangingPunct="1">
              <a:spcBef>
                <a:spcPts val="0"/>
              </a:spcBef>
              <a:spcAft>
                <a:spcPts val="0"/>
              </a:spcAft>
              <a:buFontTx/>
              <a:buChar char="-"/>
            </a:pPr>
            <a:r>
              <a:rPr lang="es-MX" sz="1500" dirty="0">
                <a:solidFill>
                  <a:srgbClr val="000000"/>
                </a:solidFill>
                <a:latin typeface="Georgia" panose="02040502050405020303" pitchFamily="18" charset="0"/>
                <a:ea typeface="Arial" panose="020B0604020202020204" pitchFamily="34" charset="0"/>
                <a:cs typeface="+mn-cs"/>
              </a:rPr>
              <a:t>P</a:t>
            </a:r>
            <a:r>
              <a:rPr lang="es-MX" sz="1500" dirty="0" smtClean="0">
                <a:solidFill>
                  <a:srgbClr val="000000"/>
                </a:solidFill>
                <a:latin typeface="Georgia" panose="02040502050405020303" pitchFamily="18" charset="0"/>
                <a:ea typeface="Arial" panose="020B0604020202020204" pitchFamily="34" charset="0"/>
                <a:cs typeface="+mn-cs"/>
              </a:rPr>
              <a:t>articipación propositiva</a:t>
            </a:r>
          </a:p>
          <a:p>
            <a:pPr marL="285750" indent="-285750" eaLnBrk="1" fontAlgn="auto" hangingPunct="1">
              <a:spcBef>
                <a:spcPts val="0"/>
              </a:spcBef>
              <a:spcAft>
                <a:spcPts val="0"/>
              </a:spcAft>
              <a:buFontTx/>
              <a:buChar char="-"/>
            </a:pPr>
            <a:r>
              <a:rPr lang="es-MX" sz="1500" dirty="0">
                <a:solidFill>
                  <a:srgbClr val="000000"/>
                </a:solidFill>
                <a:latin typeface="Georgia" panose="02040502050405020303" pitchFamily="18" charset="0"/>
                <a:ea typeface="Arial" panose="020B0604020202020204" pitchFamily="34" charset="0"/>
                <a:cs typeface="+mn-cs"/>
              </a:rPr>
              <a:t>R</a:t>
            </a:r>
            <a:r>
              <a:rPr lang="es-MX" sz="1500" dirty="0" smtClean="0">
                <a:solidFill>
                  <a:srgbClr val="000000"/>
                </a:solidFill>
                <a:latin typeface="Georgia" panose="02040502050405020303" pitchFamily="18" charset="0"/>
                <a:ea typeface="Arial" panose="020B0604020202020204" pitchFamily="34" charset="0"/>
                <a:cs typeface="+mn-cs"/>
              </a:rPr>
              <a:t>espeto a la autonomía universitaria y la diversidad</a:t>
            </a:r>
            <a:endParaRPr lang="es-MX" sz="1500" dirty="0">
              <a:solidFill>
                <a:prstClr val="black"/>
              </a:solidFill>
              <a:latin typeface="Georgia" panose="02040502050405020303" pitchFamily="18" charset="0"/>
              <a:cs typeface="+mn-cs"/>
            </a:endParaRPr>
          </a:p>
        </p:txBody>
      </p:sp>
      <p:sp>
        <p:nvSpPr>
          <p:cNvPr id="2" name="1 Marcador de número de diapositiva"/>
          <p:cNvSpPr>
            <a:spLocks noGrp="1"/>
          </p:cNvSpPr>
          <p:nvPr>
            <p:ph type="sldNum" sz="quarter" idx="12"/>
          </p:nvPr>
        </p:nvSpPr>
        <p:spPr/>
        <p:txBody>
          <a:bodyPr/>
          <a:lstStyle/>
          <a:p>
            <a:pPr>
              <a:defRPr/>
            </a:pPr>
            <a:fld id="{EE36449D-3BF0-4913-913F-F30F83BDFE64}" type="slidenum">
              <a:rPr lang="es-ES" smtClean="0"/>
              <a:pPr>
                <a:defRPr/>
              </a:pPr>
              <a:t>64</a:t>
            </a:fld>
            <a:endParaRPr lang="es-ES" dirty="0"/>
          </a:p>
        </p:txBody>
      </p:sp>
    </p:spTree>
    <p:extLst>
      <p:ext uri="{BB962C8B-B14F-4D97-AF65-F5344CB8AC3E}">
        <p14:creationId xmlns:p14="http://schemas.microsoft.com/office/powerpoint/2010/main" val="3285452250"/>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7 Rectángulo"/>
          <p:cNvSpPr>
            <a:spLocks noChangeArrowheads="1"/>
          </p:cNvSpPr>
          <p:nvPr/>
        </p:nvSpPr>
        <p:spPr bwMode="auto">
          <a:xfrm>
            <a:off x="1044575" y="28575"/>
            <a:ext cx="6353739"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s-MX" altLang="es-MX" sz="2400" b="1" dirty="0" smtClean="0">
                <a:latin typeface="Georgia" panose="02040502050405020303" pitchFamily="18" charset="0"/>
              </a:rPr>
              <a:t>Coordinación entre el Consejo del SINEMS y el ECEMS</a:t>
            </a:r>
            <a:endParaRPr lang="es-MX" altLang="es-MX" sz="2400" b="1" dirty="0">
              <a:latin typeface="Georgia" panose="02040502050405020303" pitchFamily="18" charset="0"/>
            </a:endParaRPr>
          </a:p>
        </p:txBody>
      </p:sp>
      <p:sp>
        <p:nvSpPr>
          <p:cNvPr id="3" name="2 Rectángulo redondeado"/>
          <p:cNvSpPr/>
          <p:nvPr/>
        </p:nvSpPr>
        <p:spPr>
          <a:xfrm>
            <a:off x="618106" y="1196752"/>
            <a:ext cx="8130358" cy="43204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MX" b="1" dirty="0" smtClean="0">
                <a:effectLst>
                  <a:outerShdw blurRad="38100" dist="38100" dir="2700000" algn="tl">
                    <a:srgbClr val="000000">
                      <a:alpha val="43137"/>
                    </a:srgbClr>
                  </a:outerShdw>
                </a:effectLst>
                <a:latin typeface="Georgia" pitchFamily="18" charset="0"/>
              </a:rPr>
              <a:t>Sistema Nacional de Educación Media Superior (SINEMS)</a:t>
            </a:r>
            <a:endParaRPr lang="es-MX" b="1" dirty="0">
              <a:effectLst>
                <a:outerShdw blurRad="38100" dist="38100" dir="2700000" algn="tl">
                  <a:srgbClr val="000000">
                    <a:alpha val="43137"/>
                  </a:srgbClr>
                </a:outerShdw>
              </a:effectLst>
              <a:latin typeface="Georgia" pitchFamily="18" charset="0"/>
            </a:endParaRPr>
          </a:p>
        </p:txBody>
      </p:sp>
      <p:cxnSp>
        <p:nvCxnSpPr>
          <p:cNvPr id="7" name="6 Conector recto de flecha"/>
          <p:cNvCxnSpPr/>
          <p:nvPr/>
        </p:nvCxnSpPr>
        <p:spPr>
          <a:xfrm>
            <a:off x="1619672" y="1628800"/>
            <a:ext cx="0"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endCxn id="25" idx="0"/>
          </p:cNvCxnSpPr>
          <p:nvPr/>
        </p:nvCxnSpPr>
        <p:spPr>
          <a:xfrm>
            <a:off x="7704348" y="1628800"/>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22 Rectángulo redondeado"/>
          <p:cNvSpPr/>
          <p:nvPr/>
        </p:nvSpPr>
        <p:spPr>
          <a:xfrm>
            <a:off x="251520" y="1844824"/>
            <a:ext cx="2880320" cy="43204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b="1" dirty="0" smtClean="0">
                <a:effectLst>
                  <a:outerShdw blurRad="38100" dist="38100" dir="2700000" algn="tl">
                    <a:srgbClr val="000000">
                      <a:alpha val="43137"/>
                    </a:srgbClr>
                  </a:outerShdw>
                </a:effectLst>
                <a:latin typeface="Georgia" pitchFamily="18" charset="0"/>
              </a:rPr>
              <a:t>Consejo del SINEMS</a:t>
            </a:r>
            <a:endParaRPr lang="es-MX" b="1" dirty="0">
              <a:effectLst>
                <a:outerShdw blurRad="38100" dist="38100" dir="2700000" algn="tl">
                  <a:srgbClr val="000000">
                    <a:alpha val="43137"/>
                  </a:srgbClr>
                </a:outerShdw>
              </a:effectLst>
              <a:latin typeface="Georgia" pitchFamily="18" charset="0"/>
            </a:endParaRPr>
          </a:p>
        </p:txBody>
      </p:sp>
      <p:sp>
        <p:nvSpPr>
          <p:cNvPr id="25" name="24 Rectángulo redondeado"/>
          <p:cNvSpPr/>
          <p:nvPr/>
        </p:nvSpPr>
        <p:spPr>
          <a:xfrm>
            <a:off x="6588224" y="2132856"/>
            <a:ext cx="2232248" cy="432048"/>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s-MX" b="1" dirty="0" smtClean="0">
                <a:effectLst>
                  <a:outerShdw blurRad="38100" dist="38100" dir="2700000" algn="tl">
                    <a:srgbClr val="000000">
                      <a:alpha val="43137"/>
                    </a:srgbClr>
                  </a:outerShdw>
                </a:effectLst>
                <a:latin typeface="Georgia" pitchFamily="18" charset="0"/>
              </a:rPr>
              <a:t>ECEMS</a:t>
            </a:r>
            <a:endParaRPr lang="es-MX" b="1" dirty="0">
              <a:effectLst>
                <a:outerShdw blurRad="38100" dist="38100" dir="2700000" algn="tl">
                  <a:srgbClr val="000000">
                    <a:alpha val="43137"/>
                  </a:srgbClr>
                </a:outerShdw>
              </a:effectLst>
              <a:latin typeface="Georgia" pitchFamily="18" charset="0"/>
            </a:endParaRPr>
          </a:p>
        </p:txBody>
      </p:sp>
      <p:sp>
        <p:nvSpPr>
          <p:cNvPr id="27" name="26 Rectángulo redondeado"/>
          <p:cNvSpPr/>
          <p:nvPr/>
        </p:nvSpPr>
        <p:spPr>
          <a:xfrm>
            <a:off x="107504" y="2564904"/>
            <a:ext cx="3024336" cy="129614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1600" b="1" dirty="0" smtClean="0">
                <a:latin typeface="Georgia" pitchFamily="18" charset="0"/>
              </a:rPr>
              <a:t>Autoridades educativas (33):</a:t>
            </a:r>
            <a:endParaRPr lang="es-MX" sz="1600" dirty="0">
              <a:latin typeface="Georgia" pitchFamily="18" charset="0"/>
            </a:endParaRPr>
          </a:p>
          <a:p>
            <a:pPr algn="just"/>
            <a:r>
              <a:rPr lang="es-MX" sz="1600" dirty="0" smtClean="0">
                <a:latin typeface="Georgia" pitchFamily="18" charset="0"/>
              </a:rPr>
              <a:t>SEMS y Subsecretarias de educación media superior de las entidades federativas.  </a:t>
            </a:r>
            <a:endParaRPr lang="es-MX" sz="1600" dirty="0">
              <a:latin typeface="Georgia" pitchFamily="18" charset="0"/>
            </a:endParaRPr>
          </a:p>
        </p:txBody>
      </p:sp>
      <p:sp>
        <p:nvSpPr>
          <p:cNvPr id="31" name="30 Rectángulo redondeado"/>
          <p:cNvSpPr/>
          <p:nvPr/>
        </p:nvSpPr>
        <p:spPr>
          <a:xfrm>
            <a:off x="179512" y="4005064"/>
            <a:ext cx="3024336" cy="24482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s-MX" sz="1400" b="1" dirty="0" smtClean="0">
                <a:latin typeface="Georgia" pitchFamily="18" charset="0"/>
              </a:rPr>
              <a:t>Invitados permanentes (16):</a:t>
            </a:r>
          </a:p>
          <a:p>
            <a:pPr algn="just"/>
            <a:endParaRPr lang="es-MX" sz="1400" dirty="0">
              <a:latin typeface="Georgia" pitchFamily="18" charset="0"/>
            </a:endParaRPr>
          </a:p>
          <a:p>
            <a:pPr marL="285750" indent="-285750" algn="just">
              <a:buFont typeface="Wingdings" pitchFamily="2" charset="2"/>
              <a:buChar char="q"/>
            </a:pPr>
            <a:r>
              <a:rPr lang="es-MX" sz="1400" dirty="0" err="1" smtClean="0">
                <a:latin typeface="Georgia" pitchFamily="18" charset="0"/>
              </a:rPr>
              <a:t>DG’s</a:t>
            </a:r>
            <a:r>
              <a:rPr lang="es-MX" sz="1400" dirty="0" smtClean="0">
                <a:latin typeface="Georgia" pitchFamily="18" charset="0"/>
              </a:rPr>
              <a:t> y ODE</a:t>
            </a:r>
          </a:p>
          <a:p>
            <a:pPr marL="285750" indent="-285750" algn="just">
              <a:buFont typeface="Wingdings" pitchFamily="2" charset="2"/>
              <a:buChar char="q"/>
            </a:pPr>
            <a:r>
              <a:rPr lang="es-MX" sz="1400" b="1" u="sng" dirty="0" smtClean="0">
                <a:effectLst>
                  <a:outerShdw blurRad="38100" dist="38100" dir="2700000" algn="tl">
                    <a:srgbClr val="000000">
                      <a:alpha val="43137"/>
                    </a:srgbClr>
                  </a:outerShdw>
                </a:effectLst>
                <a:latin typeface="Georgia" pitchFamily="18" charset="0"/>
              </a:rPr>
              <a:t>12</a:t>
            </a:r>
            <a:r>
              <a:rPr lang="es-MX" sz="1400" b="1" dirty="0">
                <a:effectLst>
                  <a:outerShdw blurRad="38100" dist="38100" dir="2700000" algn="tl">
                    <a:srgbClr val="000000">
                      <a:alpha val="43137"/>
                    </a:srgbClr>
                  </a:outerShdw>
                </a:effectLst>
                <a:latin typeface="Georgia" pitchFamily="18" charset="0"/>
              </a:rPr>
              <a:t> </a:t>
            </a:r>
            <a:r>
              <a:rPr lang="es-MX" sz="1400" b="1" u="sng" dirty="0" smtClean="0">
                <a:effectLst>
                  <a:outerShdw blurRad="38100" dist="38100" dir="2700000" algn="tl">
                    <a:srgbClr val="000000">
                      <a:alpha val="43137"/>
                    </a:srgbClr>
                  </a:outerShdw>
                </a:effectLst>
                <a:latin typeface="Georgia" pitchFamily="18" charset="0"/>
              </a:rPr>
              <a:t>instituciones del ECEMS (2 por cada Consejo Regional)</a:t>
            </a:r>
          </a:p>
          <a:p>
            <a:pPr marL="285750" indent="-285750" algn="just">
              <a:buFont typeface="Wingdings" pitchFamily="2" charset="2"/>
              <a:buChar char="q"/>
            </a:pPr>
            <a:r>
              <a:rPr lang="es-MX" sz="1400" dirty="0" smtClean="0">
                <a:latin typeface="Georgia" pitchFamily="18" charset="0"/>
              </a:rPr>
              <a:t>2 instituciones autónomas</a:t>
            </a:r>
          </a:p>
          <a:p>
            <a:pPr marL="285750" indent="-285750" algn="just">
              <a:buFont typeface="Wingdings" pitchFamily="2" charset="2"/>
              <a:buChar char="q"/>
            </a:pPr>
            <a:r>
              <a:rPr lang="es-MX" sz="1400" dirty="0" smtClean="0">
                <a:latin typeface="Georgia" pitchFamily="18" charset="0"/>
              </a:rPr>
              <a:t>2 instituciones particulares con RVOE</a:t>
            </a:r>
          </a:p>
          <a:p>
            <a:pPr marL="285750" indent="-285750" algn="just">
              <a:buFont typeface="Wingdings" pitchFamily="2" charset="2"/>
              <a:buChar char="q"/>
            </a:pPr>
            <a:r>
              <a:rPr lang="es-MX" sz="1400" dirty="0" smtClean="0">
                <a:latin typeface="Georgia" pitchFamily="18" charset="0"/>
              </a:rPr>
              <a:t>COPEEMS</a:t>
            </a:r>
            <a:endParaRPr lang="es-MX" sz="1400" dirty="0">
              <a:latin typeface="Georgia" pitchFamily="18" charset="0"/>
            </a:endParaRPr>
          </a:p>
        </p:txBody>
      </p:sp>
      <p:sp>
        <p:nvSpPr>
          <p:cNvPr id="38" name="37 Rectángulo redondeado"/>
          <p:cNvSpPr/>
          <p:nvPr/>
        </p:nvSpPr>
        <p:spPr>
          <a:xfrm>
            <a:off x="3491880" y="2996952"/>
            <a:ext cx="1368153" cy="504056"/>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MX" sz="1200" b="1" dirty="0" smtClean="0">
                <a:effectLst>
                  <a:outerShdw blurRad="38100" dist="38100" dir="2700000" algn="tl">
                    <a:srgbClr val="000000">
                      <a:alpha val="43137"/>
                    </a:srgbClr>
                  </a:outerShdw>
                </a:effectLst>
                <a:latin typeface="Georgia" pitchFamily="18" charset="0"/>
              </a:rPr>
              <a:t>Acuerdos </a:t>
            </a:r>
            <a:endParaRPr lang="es-MX" sz="1200" b="1" dirty="0">
              <a:effectLst>
                <a:outerShdw blurRad="38100" dist="38100" dir="2700000" algn="tl">
                  <a:srgbClr val="000000">
                    <a:alpha val="43137"/>
                  </a:srgbClr>
                </a:outerShdw>
              </a:effectLst>
              <a:latin typeface="Georgia" pitchFamily="18" charset="0"/>
            </a:endParaRPr>
          </a:p>
        </p:txBody>
      </p:sp>
      <p:cxnSp>
        <p:nvCxnSpPr>
          <p:cNvPr id="40" name="39 Conector recto de flecha"/>
          <p:cNvCxnSpPr>
            <a:stCxn id="27" idx="3"/>
          </p:cNvCxnSpPr>
          <p:nvPr/>
        </p:nvCxnSpPr>
        <p:spPr>
          <a:xfrm>
            <a:off x="3131840" y="3212976"/>
            <a:ext cx="3600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42 Rectángulo redondeado"/>
          <p:cNvSpPr/>
          <p:nvPr/>
        </p:nvSpPr>
        <p:spPr>
          <a:xfrm>
            <a:off x="6516216" y="2852936"/>
            <a:ext cx="2304256" cy="7200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MX" sz="1600" b="1" dirty="0" smtClean="0">
              <a:latin typeface="Georgia" pitchFamily="18" charset="0"/>
            </a:endParaRPr>
          </a:p>
          <a:p>
            <a:pPr algn="ctr"/>
            <a:r>
              <a:rPr lang="es-MX" sz="1600" b="1" dirty="0" smtClean="0">
                <a:latin typeface="Georgia" pitchFamily="18" charset="0"/>
              </a:rPr>
              <a:t>Consejo Coordinador</a:t>
            </a:r>
          </a:p>
          <a:p>
            <a:pPr algn="just"/>
            <a:endParaRPr lang="es-MX" sz="1600" dirty="0">
              <a:latin typeface="Georgia" pitchFamily="18" charset="0"/>
            </a:endParaRPr>
          </a:p>
        </p:txBody>
      </p:sp>
      <p:sp>
        <p:nvSpPr>
          <p:cNvPr id="44" name="43 Rectángulo redondeado"/>
          <p:cNvSpPr/>
          <p:nvPr/>
        </p:nvSpPr>
        <p:spPr>
          <a:xfrm>
            <a:off x="6156176" y="4905164"/>
            <a:ext cx="2808312" cy="16201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endParaRPr lang="es-MX" sz="1400" b="1" dirty="0" smtClean="0">
              <a:latin typeface="Georgia" pitchFamily="18" charset="0"/>
            </a:endParaRPr>
          </a:p>
          <a:p>
            <a:r>
              <a:rPr lang="es-MX" sz="1400" b="1" dirty="0" smtClean="0">
                <a:latin typeface="Georgia" pitchFamily="18" charset="0"/>
              </a:rPr>
              <a:t>Consejos Regionales (CR):</a:t>
            </a:r>
          </a:p>
          <a:p>
            <a:pPr algn="just"/>
            <a:endParaRPr lang="es-MX" sz="1400" dirty="0" smtClean="0">
              <a:latin typeface="Georgia" pitchFamily="18" charset="0"/>
            </a:endParaRPr>
          </a:p>
          <a:p>
            <a:pPr marL="285750" indent="-285750" algn="just">
              <a:buFont typeface="Wingdings" pitchFamily="2" charset="2"/>
              <a:buChar char="q"/>
            </a:pPr>
            <a:r>
              <a:rPr lang="es-MX" sz="1400" dirty="0" smtClean="0">
                <a:latin typeface="Georgia" pitchFamily="18" charset="0"/>
              </a:rPr>
              <a:t>Autoridades educativas</a:t>
            </a:r>
          </a:p>
          <a:p>
            <a:pPr marL="285750" indent="-285750" algn="just">
              <a:buFont typeface="Wingdings" pitchFamily="2" charset="2"/>
              <a:buChar char="q"/>
            </a:pPr>
            <a:r>
              <a:rPr lang="es-MX" sz="1400" dirty="0" smtClean="0">
                <a:latin typeface="Georgia" pitchFamily="18" charset="0"/>
              </a:rPr>
              <a:t>Instituciones públicas de EMS (organismos descentralizados, autónomas, particulares</a:t>
            </a:r>
            <a:r>
              <a:rPr lang="es-MX" sz="1400" b="1" dirty="0" smtClean="0">
                <a:latin typeface="Georgia" pitchFamily="18" charset="0"/>
              </a:rPr>
              <a:t>. </a:t>
            </a:r>
            <a:endParaRPr lang="es-MX" sz="1400" dirty="0">
              <a:latin typeface="Georgia" pitchFamily="18" charset="0"/>
            </a:endParaRPr>
          </a:p>
          <a:p>
            <a:pPr algn="just"/>
            <a:endParaRPr lang="es-MX" sz="1400" dirty="0" smtClean="0">
              <a:latin typeface="Georgia" pitchFamily="18" charset="0"/>
            </a:endParaRPr>
          </a:p>
        </p:txBody>
      </p:sp>
      <p:cxnSp>
        <p:nvCxnSpPr>
          <p:cNvPr id="45" name="44 Conector recto de flecha"/>
          <p:cNvCxnSpPr/>
          <p:nvPr/>
        </p:nvCxnSpPr>
        <p:spPr>
          <a:xfrm>
            <a:off x="2987824" y="5013176"/>
            <a:ext cx="396044" cy="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47" name="46 Rectángulo redondeado"/>
          <p:cNvSpPr/>
          <p:nvPr/>
        </p:nvSpPr>
        <p:spPr>
          <a:xfrm>
            <a:off x="3380595" y="4689140"/>
            <a:ext cx="1335421" cy="100811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MX" sz="1000" b="1" dirty="0" smtClean="0">
                <a:effectLst>
                  <a:outerShdw blurRad="38100" dist="38100" dir="2700000" algn="tl">
                    <a:srgbClr val="000000">
                      <a:alpha val="43137"/>
                    </a:srgbClr>
                  </a:outerShdw>
                </a:effectLst>
                <a:latin typeface="Georgia" pitchFamily="18" charset="0"/>
              </a:rPr>
              <a:t>Representación territorial en el Consejo del SINEMS</a:t>
            </a:r>
            <a:endParaRPr lang="es-MX" sz="1000" b="1" dirty="0">
              <a:effectLst>
                <a:outerShdw blurRad="38100" dist="38100" dir="2700000" algn="tl">
                  <a:srgbClr val="000000">
                    <a:alpha val="43137"/>
                  </a:srgbClr>
                </a:outerShdw>
              </a:effectLst>
              <a:latin typeface="Georgia" pitchFamily="18" charset="0"/>
            </a:endParaRPr>
          </a:p>
        </p:txBody>
      </p:sp>
      <p:cxnSp>
        <p:nvCxnSpPr>
          <p:cNvPr id="49" name="48 Conector recto de flecha"/>
          <p:cNvCxnSpPr/>
          <p:nvPr/>
        </p:nvCxnSpPr>
        <p:spPr>
          <a:xfrm>
            <a:off x="8316416" y="3573016"/>
            <a:ext cx="0" cy="13321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50 Conector recto de flecha"/>
          <p:cNvCxnSpPr/>
          <p:nvPr/>
        </p:nvCxnSpPr>
        <p:spPr>
          <a:xfrm>
            <a:off x="7668344" y="2600908"/>
            <a:ext cx="0" cy="2520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53 Conector recto de flecha"/>
          <p:cNvCxnSpPr/>
          <p:nvPr/>
        </p:nvCxnSpPr>
        <p:spPr>
          <a:xfrm>
            <a:off x="7236296" y="3573016"/>
            <a:ext cx="0"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5" name="54 Rectángulo redondeado"/>
          <p:cNvSpPr/>
          <p:nvPr/>
        </p:nvSpPr>
        <p:spPr>
          <a:xfrm>
            <a:off x="6156176" y="3717032"/>
            <a:ext cx="1800200" cy="43204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s-MX" sz="1400" b="1" dirty="0" smtClean="0">
                <a:effectLst>
                  <a:outerShdw blurRad="38100" dist="38100" dir="2700000" algn="tl">
                    <a:srgbClr val="000000">
                      <a:alpha val="43137"/>
                    </a:srgbClr>
                  </a:outerShdw>
                </a:effectLst>
                <a:latin typeface="Georgia" pitchFamily="18" charset="0"/>
              </a:rPr>
              <a:t>Secretario Técnico</a:t>
            </a:r>
            <a:endParaRPr lang="es-MX" sz="1400" b="1" dirty="0">
              <a:effectLst>
                <a:outerShdw blurRad="38100" dist="38100" dir="2700000" algn="tl">
                  <a:srgbClr val="000000">
                    <a:alpha val="43137"/>
                  </a:srgbClr>
                </a:outerShdw>
              </a:effectLst>
              <a:latin typeface="Georgia" pitchFamily="18" charset="0"/>
            </a:endParaRPr>
          </a:p>
        </p:txBody>
      </p:sp>
      <p:cxnSp>
        <p:nvCxnSpPr>
          <p:cNvPr id="60" name="59 Conector recto"/>
          <p:cNvCxnSpPr/>
          <p:nvPr/>
        </p:nvCxnSpPr>
        <p:spPr>
          <a:xfrm>
            <a:off x="4788024" y="3501008"/>
            <a:ext cx="0" cy="1656184"/>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61 Conector recto de flecha"/>
          <p:cNvCxnSpPr/>
          <p:nvPr/>
        </p:nvCxnSpPr>
        <p:spPr>
          <a:xfrm>
            <a:off x="4788024" y="5157192"/>
            <a:ext cx="13681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47" name="10246 Conector recto"/>
          <p:cNvCxnSpPr/>
          <p:nvPr/>
        </p:nvCxnSpPr>
        <p:spPr>
          <a:xfrm>
            <a:off x="5724128" y="5157192"/>
            <a:ext cx="0" cy="252028"/>
          </a:xfrm>
          <a:prstGeom prst="line">
            <a:avLst/>
          </a:prstGeom>
        </p:spPr>
        <p:style>
          <a:lnRef idx="1">
            <a:schemeClr val="accent1"/>
          </a:lnRef>
          <a:fillRef idx="0">
            <a:schemeClr val="accent1"/>
          </a:fillRef>
          <a:effectRef idx="0">
            <a:schemeClr val="accent1"/>
          </a:effectRef>
          <a:fontRef idx="minor">
            <a:schemeClr val="tx1"/>
          </a:fontRef>
        </p:style>
      </p:cxnSp>
      <p:sp>
        <p:nvSpPr>
          <p:cNvPr id="10248" name="10247 Rectángulo"/>
          <p:cNvSpPr/>
          <p:nvPr/>
        </p:nvSpPr>
        <p:spPr>
          <a:xfrm>
            <a:off x="5041106" y="5409220"/>
            <a:ext cx="971054" cy="111612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900" dirty="0" smtClean="0">
                <a:latin typeface="Georgia" pitchFamily="18" charset="0"/>
              </a:rPr>
              <a:t>Se notifican los acuerdos para difusión, cumplimiento y seguimiento</a:t>
            </a:r>
            <a:endParaRPr lang="es-MX" sz="900" dirty="0">
              <a:latin typeface="Georgia" pitchFamily="18" charset="0"/>
            </a:endParaRPr>
          </a:p>
        </p:txBody>
      </p:sp>
      <p:cxnSp>
        <p:nvCxnSpPr>
          <p:cNvPr id="10250" name="10249 Conector recto de flecha"/>
          <p:cNvCxnSpPr/>
          <p:nvPr/>
        </p:nvCxnSpPr>
        <p:spPr>
          <a:xfrm flipV="1">
            <a:off x="7668344" y="4149080"/>
            <a:ext cx="0" cy="75608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52" name="10251 Conector recto"/>
          <p:cNvCxnSpPr/>
          <p:nvPr/>
        </p:nvCxnSpPr>
        <p:spPr>
          <a:xfrm flipH="1">
            <a:off x="7128284" y="4509120"/>
            <a:ext cx="540060" cy="0"/>
          </a:xfrm>
          <a:prstGeom prst="line">
            <a:avLst/>
          </a:prstGeom>
        </p:spPr>
        <p:style>
          <a:lnRef idx="1">
            <a:schemeClr val="accent1"/>
          </a:lnRef>
          <a:fillRef idx="0">
            <a:schemeClr val="accent1"/>
          </a:fillRef>
          <a:effectRef idx="0">
            <a:schemeClr val="accent1"/>
          </a:effectRef>
          <a:fontRef idx="minor">
            <a:schemeClr val="tx1"/>
          </a:fontRef>
        </p:style>
      </p:cxnSp>
      <p:sp>
        <p:nvSpPr>
          <p:cNvPr id="77" name="76 Rectángulo"/>
          <p:cNvSpPr/>
          <p:nvPr/>
        </p:nvSpPr>
        <p:spPr>
          <a:xfrm>
            <a:off x="5470295" y="4239090"/>
            <a:ext cx="1693993" cy="48605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900" dirty="0" smtClean="0">
                <a:latin typeface="Georgia" pitchFamily="18" charset="0"/>
              </a:rPr>
              <a:t>Informan seguimiento a acuerdos del Consejo  del SINEMS al ST del ECEMS</a:t>
            </a:r>
            <a:endParaRPr lang="es-MX" sz="900" dirty="0">
              <a:latin typeface="Georgia" pitchFamily="18" charset="0"/>
            </a:endParaRPr>
          </a:p>
        </p:txBody>
      </p:sp>
      <p:cxnSp>
        <p:nvCxnSpPr>
          <p:cNvPr id="10260" name="10259 Conector recto"/>
          <p:cNvCxnSpPr/>
          <p:nvPr/>
        </p:nvCxnSpPr>
        <p:spPr>
          <a:xfrm>
            <a:off x="1619672" y="2384884"/>
            <a:ext cx="2016224" cy="0"/>
          </a:xfrm>
          <a:prstGeom prst="line">
            <a:avLst/>
          </a:prstGeom>
        </p:spPr>
        <p:style>
          <a:lnRef idx="1">
            <a:schemeClr val="accent1"/>
          </a:lnRef>
          <a:fillRef idx="0">
            <a:schemeClr val="accent1"/>
          </a:fillRef>
          <a:effectRef idx="0">
            <a:schemeClr val="accent1"/>
          </a:effectRef>
          <a:fontRef idx="minor">
            <a:schemeClr val="tx1"/>
          </a:fontRef>
        </p:style>
      </p:cxnSp>
      <p:sp>
        <p:nvSpPr>
          <p:cNvPr id="86" name="85 Rectángulo redondeado"/>
          <p:cNvSpPr/>
          <p:nvPr/>
        </p:nvSpPr>
        <p:spPr>
          <a:xfrm>
            <a:off x="3635896" y="2096852"/>
            <a:ext cx="1368153" cy="5040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MX" sz="1200" b="1" dirty="0" smtClean="0">
                <a:effectLst>
                  <a:outerShdw blurRad="38100" dist="38100" dir="2700000" algn="tl">
                    <a:srgbClr val="000000">
                      <a:alpha val="43137"/>
                    </a:srgbClr>
                  </a:outerShdw>
                </a:effectLst>
                <a:latin typeface="Georgia" pitchFamily="18" charset="0"/>
              </a:rPr>
              <a:t>Secretario Técnico</a:t>
            </a:r>
            <a:endParaRPr lang="es-MX" sz="1200" b="1" dirty="0">
              <a:effectLst>
                <a:outerShdw blurRad="38100" dist="38100" dir="2700000" algn="tl">
                  <a:srgbClr val="000000">
                    <a:alpha val="43137"/>
                  </a:srgbClr>
                </a:outerShdw>
              </a:effectLst>
              <a:latin typeface="Georgia" pitchFamily="18" charset="0"/>
            </a:endParaRPr>
          </a:p>
        </p:txBody>
      </p:sp>
      <p:cxnSp>
        <p:nvCxnSpPr>
          <p:cNvPr id="10262" name="10261 Conector recto"/>
          <p:cNvCxnSpPr/>
          <p:nvPr/>
        </p:nvCxnSpPr>
        <p:spPr>
          <a:xfrm flipH="1">
            <a:off x="5868144" y="3068960"/>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64" name="10263 Conector recto"/>
          <p:cNvCxnSpPr/>
          <p:nvPr/>
        </p:nvCxnSpPr>
        <p:spPr>
          <a:xfrm flipV="1">
            <a:off x="6228184" y="2348880"/>
            <a:ext cx="0"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66" name="10265 Conector recto de flecha"/>
          <p:cNvCxnSpPr/>
          <p:nvPr/>
        </p:nvCxnSpPr>
        <p:spPr>
          <a:xfrm flipH="1">
            <a:off x="5041107" y="2348880"/>
            <a:ext cx="118707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3" name="92 Rectángulo"/>
          <p:cNvSpPr/>
          <p:nvPr/>
        </p:nvSpPr>
        <p:spPr>
          <a:xfrm>
            <a:off x="5075154" y="2420888"/>
            <a:ext cx="901001" cy="16151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MX" sz="900" dirty="0" smtClean="0">
                <a:latin typeface="Georgia" pitchFamily="18" charset="0"/>
              </a:rPr>
              <a:t>El ST del ECEMS informa al ST del Consejo del SINEMS el seguimiento a los acuerdos del Consejo del SINEMS</a:t>
            </a:r>
            <a:endParaRPr lang="es-MX" sz="900" dirty="0">
              <a:latin typeface="Georgia" pitchFamily="18" charset="0"/>
            </a:endParaRPr>
          </a:p>
        </p:txBody>
      </p:sp>
      <p:cxnSp>
        <p:nvCxnSpPr>
          <p:cNvPr id="10276" name="10275 Conector recto de flecha"/>
          <p:cNvCxnSpPr/>
          <p:nvPr/>
        </p:nvCxnSpPr>
        <p:spPr>
          <a:xfrm>
            <a:off x="1619672" y="2276872"/>
            <a:ext cx="0"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1 Marcador de número de diapositiva"/>
          <p:cNvSpPr>
            <a:spLocks noGrp="1"/>
          </p:cNvSpPr>
          <p:nvPr>
            <p:ph type="sldNum" sz="quarter" idx="12"/>
          </p:nvPr>
        </p:nvSpPr>
        <p:spPr>
          <a:xfrm>
            <a:off x="6974904" y="6448251"/>
            <a:ext cx="2133600" cy="365125"/>
          </a:xfrm>
        </p:spPr>
        <p:txBody>
          <a:bodyPr/>
          <a:lstStyle/>
          <a:p>
            <a:pPr>
              <a:defRPr/>
            </a:pPr>
            <a:fld id="{EE36449D-3BF0-4913-913F-F30F83BDFE64}" type="slidenum">
              <a:rPr lang="es-ES" smtClean="0"/>
              <a:pPr>
                <a:defRPr/>
              </a:pPr>
              <a:t>65</a:t>
            </a:fld>
            <a:endParaRPr lang="es-ES" dirty="0"/>
          </a:p>
        </p:txBody>
      </p:sp>
    </p:spTree>
    <p:extLst>
      <p:ext uri="{BB962C8B-B14F-4D97-AF65-F5344CB8AC3E}">
        <p14:creationId xmlns:p14="http://schemas.microsoft.com/office/powerpoint/2010/main" val="4281246815"/>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3 Conector recto"/>
          <p:cNvCxnSpPr/>
          <p:nvPr/>
        </p:nvCxnSpPr>
        <p:spPr>
          <a:xfrm>
            <a:off x="539552" y="4492625"/>
            <a:ext cx="7992888" cy="0"/>
          </a:xfrm>
          <a:prstGeom prst="line">
            <a:avLst/>
          </a:prstGeom>
          <a:ln w="88900">
            <a:gradFill flip="none" rotWithShape="1">
              <a:gsLst>
                <a:gs pos="0">
                  <a:schemeClr val="bg1">
                    <a:lumMod val="85000"/>
                  </a:schemeClr>
                </a:gs>
                <a:gs pos="50000">
                  <a:schemeClr val="bg1">
                    <a:lumMod val="50000"/>
                  </a:schemeClr>
                </a:gs>
                <a:gs pos="100000">
                  <a:schemeClr val="bg1">
                    <a:lumMod val="85000"/>
                  </a:schemeClr>
                </a:gs>
              </a:gsLst>
              <a:lin ang="0" scaled="1"/>
              <a:tileRect/>
            </a:gradFill>
          </a:ln>
          <a:effectLst>
            <a:outerShdw blurRad="50800" dist="38100" dir="2700000" algn="tl" rotWithShape="0">
              <a:prstClr val="black">
                <a:alpha val="40000"/>
              </a:prstClr>
            </a:outerShdw>
          </a:effectLst>
          <a:scene3d>
            <a:camera prst="orthographicFront"/>
            <a:lightRig rig="threePt" dir="t"/>
          </a:scene3d>
          <a:sp3d>
            <a:bevelT/>
            <a:bevelB/>
          </a:sp3d>
        </p:spPr>
        <p:style>
          <a:lnRef idx="1">
            <a:schemeClr val="accent1"/>
          </a:lnRef>
          <a:fillRef idx="0">
            <a:schemeClr val="accent1"/>
          </a:fillRef>
          <a:effectRef idx="0">
            <a:schemeClr val="accent1"/>
          </a:effectRef>
          <a:fontRef idx="minor">
            <a:schemeClr val="tx1"/>
          </a:fontRef>
        </p:style>
      </p:cxnSp>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es-ES" sz="1400" b="1" dirty="0">
              <a:latin typeface="Georgia" panose="02040502050405020303" pitchFamily="18" charset="0"/>
              <a:cs typeface="Arabic Typesetting" panose="03020402040406030203" pitchFamily="66" charset="-78"/>
            </a:endParaRPr>
          </a:p>
        </p:txBody>
      </p:sp>
      <p:sp>
        <p:nvSpPr>
          <p:cNvPr id="4102" name="5 CuadroTexto"/>
          <p:cNvSpPr txBox="1">
            <a:spLocks noChangeArrowheads="1"/>
          </p:cNvSpPr>
          <p:nvPr/>
        </p:nvSpPr>
        <p:spPr bwMode="auto">
          <a:xfrm>
            <a:off x="755650" y="188913"/>
            <a:ext cx="8137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sz="2400" b="1" dirty="0">
              <a:latin typeface="Georgia" panose="02040502050405020303" pitchFamily="18" charset="0"/>
              <a:cs typeface="Arabic Typesetting" panose="03020402040406030203" pitchFamily="66" charset="-78"/>
            </a:endParaRPr>
          </a:p>
        </p:txBody>
      </p:sp>
      <p:sp>
        <p:nvSpPr>
          <p:cNvPr id="6" name="2 Marcador de contenido"/>
          <p:cNvSpPr txBox="1">
            <a:spLocks/>
          </p:cNvSpPr>
          <p:nvPr/>
        </p:nvSpPr>
        <p:spPr bwMode="auto">
          <a:xfrm>
            <a:off x="457200" y="2752328"/>
            <a:ext cx="8229600" cy="9647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1pPr>
            <a:lvl2pPr marL="4572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3pPr>
            <a:lvl4pPr marL="13716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4pPr>
            <a:lvl5pPr marL="18288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lnSpc>
                <a:spcPct val="115000"/>
              </a:lnSpc>
              <a:spcAft>
                <a:spcPts val="0"/>
              </a:spcAft>
            </a:pPr>
            <a:r>
              <a:rPr lang="es-MX" sz="3200" b="1" dirty="0">
                <a:solidFill>
                  <a:prstClr val="black"/>
                </a:solidFill>
                <a:ea typeface="Times New Roman"/>
                <a:cs typeface="Times New Roman"/>
              </a:rPr>
              <a:t>9</a:t>
            </a:r>
            <a:r>
              <a:rPr lang="es-MX" sz="3200" b="1" dirty="0" smtClean="0">
                <a:solidFill>
                  <a:prstClr val="black"/>
                </a:solidFill>
                <a:ea typeface="Times New Roman"/>
                <a:cs typeface="Times New Roman"/>
              </a:rPr>
              <a:t>. </a:t>
            </a:r>
            <a:r>
              <a:rPr lang="es-MX" sz="3200" b="1" dirty="0">
                <a:solidFill>
                  <a:prstClr val="black"/>
                </a:solidFill>
                <a:ea typeface="Times New Roman"/>
                <a:cs typeface="Times New Roman"/>
              </a:rPr>
              <a:t>Red de colaboración </a:t>
            </a:r>
            <a:r>
              <a:rPr lang="es-MX" sz="3200" b="1" dirty="0" smtClean="0">
                <a:solidFill>
                  <a:prstClr val="black"/>
                </a:solidFill>
                <a:ea typeface="Times New Roman"/>
                <a:cs typeface="Times New Roman"/>
              </a:rPr>
              <a:t>ECEMS</a:t>
            </a:r>
            <a:endParaRPr lang="es-MX" sz="3200" b="1" dirty="0">
              <a:solidFill>
                <a:prstClr val="black"/>
              </a:solidFill>
              <a:ea typeface="Times New Roman"/>
              <a:cs typeface="Times New Roman"/>
            </a:endParaRPr>
          </a:p>
        </p:txBody>
      </p:sp>
    </p:spTree>
    <p:extLst>
      <p:ext uri="{BB962C8B-B14F-4D97-AF65-F5344CB8AC3E}">
        <p14:creationId xmlns:p14="http://schemas.microsoft.com/office/powerpoint/2010/main" val="39510464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7504" y="1351309"/>
            <a:ext cx="8784976" cy="4525963"/>
          </a:xfrm>
        </p:spPr>
        <p:txBody>
          <a:bodyPr/>
          <a:lstStyle/>
          <a:p>
            <a:pPr algn="just"/>
            <a:r>
              <a:rPr lang="es-MX" dirty="0"/>
              <a:t>Las Redes Sociales son herramientas para establecer espacios de intercambio, colaboración y construcción entre grupos</a:t>
            </a:r>
            <a:r>
              <a:rPr lang="es-MX" dirty="0" smtClean="0"/>
              <a:t>.</a:t>
            </a:r>
          </a:p>
          <a:p>
            <a:pPr algn="just"/>
            <a:endParaRPr lang="es-MX" sz="1600" dirty="0" smtClean="0"/>
          </a:p>
          <a:p>
            <a:pPr algn="just"/>
            <a:r>
              <a:rPr lang="es-MX" dirty="0"/>
              <a:t>Es necesario establecer una </a:t>
            </a:r>
            <a:r>
              <a:rPr lang="es-MX" b="1" dirty="0"/>
              <a:t>Red de Colaboración </a:t>
            </a:r>
            <a:r>
              <a:rPr lang="es-MX" dirty="0"/>
              <a:t>del Espacio Común de la Educación Media Superior, que permita:</a:t>
            </a:r>
          </a:p>
          <a:p>
            <a:pPr algn="just"/>
            <a:endParaRPr lang="es-MX" dirty="0"/>
          </a:p>
          <a:p>
            <a:pPr algn="just"/>
            <a:endParaRPr lang="es-MX" dirty="0"/>
          </a:p>
        </p:txBody>
      </p:sp>
      <p:sp>
        <p:nvSpPr>
          <p:cNvPr id="4" name="3 Marcador de número de diapositiva"/>
          <p:cNvSpPr>
            <a:spLocks noGrp="1"/>
          </p:cNvSpPr>
          <p:nvPr>
            <p:ph type="sldNum" sz="quarter" idx="12"/>
          </p:nvPr>
        </p:nvSpPr>
        <p:spPr/>
        <p:txBody>
          <a:bodyPr/>
          <a:lstStyle/>
          <a:p>
            <a:pPr>
              <a:defRPr/>
            </a:pPr>
            <a:fld id="{EE36449D-3BF0-4913-913F-F30F83BDFE64}" type="slidenum">
              <a:rPr lang="es-ES" smtClean="0"/>
              <a:pPr>
                <a:defRPr/>
              </a:pPr>
              <a:t>67</a:t>
            </a:fld>
            <a:endParaRPr lang="es-ES" dirty="0"/>
          </a:p>
        </p:txBody>
      </p:sp>
      <p:sp>
        <p:nvSpPr>
          <p:cNvPr id="2" name="1 Título"/>
          <p:cNvSpPr>
            <a:spLocks noGrp="1"/>
          </p:cNvSpPr>
          <p:nvPr>
            <p:ph type="title"/>
          </p:nvPr>
        </p:nvSpPr>
        <p:spPr/>
        <p:txBody>
          <a:bodyPr/>
          <a:lstStyle/>
          <a:p>
            <a:r>
              <a:rPr lang="es-MX" sz="2400" dirty="0" smtClean="0">
                <a:latin typeface="Georgia" pitchFamily="18" charset="0"/>
              </a:rPr>
              <a:t>Colaboración en el marco del ECEMS </a:t>
            </a:r>
            <a:endParaRPr lang="es-MX" sz="2400" dirty="0">
              <a:latin typeface="Georgia" pitchFamily="18" charset="0"/>
            </a:endParaRPr>
          </a:p>
        </p:txBody>
      </p:sp>
      <p:graphicFrame>
        <p:nvGraphicFramePr>
          <p:cNvPr id="5" name="Marcador de contenido 9"/>
          <p:cNvGraphicFramePr>
            <a:graphicFrameLocks/>
          </p:cNvGraphicFramePr>
          <p:nvPr>
            <p:extLst>
              <p:ext uri="{D42A27DB-BD31-4B8C-83A1-F6EECF244321}">
                <p14:modId xmlns:p14="http://schemas.microsoft.com/office/powerpoint/2010/main" val="1009740811"/>
              </p:ext>
            </p:extLst>
          </p:nvPr>
        </p:nvGraphicFramePr>
        <p:xfrm>
          <a:off x="179512" y="3645024"/>
          <a:ext cx="8964488"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10"/>
          <p:cNvSpPr txBox="1"/>
          <p:nvPr/>
        </p:nvSpPr>
        <p:spPr>
          <a:xfrm>
            <a:off x="1187624" y="3717032"/>
            <a:ext cx="555585" cy="861774"/>
          </a:xfrm>
          <a:prstGeom prst="rect">
            <a:avLst/>
          </a:prstGeom>
          <a:noFill/>
        </p:spPr>
        <p:txBody>
          <a:bodyPr wrap="square" rtlCol="0">
            <a:spAutoFit/>
          </a:bodyPr>
          <a:lstStyle/>
          <a:p>
            <a:pPr algn="ctr"/>
            <a:r>
              <a:rPr lang="es-ES" sz="5000" dirty="0" smtClean="0">
                <a:solidFill>
                  <a:schemeClr val="accent5">
                    <a:lumMod val="50000"/>
                  </a:schemeClr>
                </a:solidFill>
                <a:latin typeface="Georgia"/>
                <a:cs typeface="Georgia"/>
              </a:rPr>
              <a:t>1</a:t>
            </a:r>
            <a:endParaRPr lang="es-ES" sz="5000" dirty="0">
              <a:solidFill>
                <a:schemeClr val="accent5">
                  <a:lumMod val="50000"/>
                </a:schemeClr>
              </a:solidFill>
              <a:latin typeface="Georgia"/>
              <a:cs typeface="Georgia"/>
            </a:endParaRPr>
          </a:p>
        </p:txBody>
      </p:sp>
      <p:sp>
        <p:nvSpPr>
          <p:cNvPr id="7" name="CuadroTexto 10"/>
          <p:cNvSpPr txBox="1"/>
          <p:nvPr/>
        </p:nvSpPr>
        <p:spPr>
          <a:xfrm>
            <a:off x="1331640" y="5229200"/>
            <a:ext cx="555585" cy="861774"/>
          </a:xfrm>
          <a:prstGeom prst="rect">
            <a:avLst/>
          </a:prstGeom>
          <a:noFill/>
        </p:spPr>
        <p:txBody>
          <a:bodyPr wrap="square" rtlCol="0">
            <a:spAutoFit/>
          </a:bodyPr>
          <a:lstStyle/>
          <a:p>
            <a:pPr algn="ctr"/>
            <a:r>
              <a:rPr lang="es-ES" sz="5000" dirty="0">
                <a:solidFill>
                  <a:schemeClr val="accent5">
                    <a:lumMod val="50000"/>
                  </a:schemeClr>
                </a:solidFill>
                <a:latin typeface="Georgia"/>
                <a:cs typeface="Georgia"/>
              </a:rPr>
              <a:t>2</a:t>
            </a:r>
          </a:p>
        </p:txBody>
      </p:sp>
    </p:spTree>
    <p:extLst>
      <p:ext uri="{BB962C8B-B14F-4D97-AF65-F5344CB8AC3E}">
        <p14:creationId xmlns:p14="http://schemas.microsoft.com/office/powerpoint/2010/main" val="308057652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s-ES" sz="1400" b="1" dirty="0">
              <a:solidFill>
                <a:prstClr val="black"/>
              </a:solidFill>
              <a:latin typeface="Georgia" panose="02040502050405020303" pitchFamily="18" charset="0"/>
              <a:cs typeface="Arabic Typesetting" panose="03020402040406030203" pitchFamily="66" charset="-78"/>
            </a:endParaRPr>
          </a:p>
        </p:txBody>
      </p:sp>
      <p:sp>
        <p:nvSpPr>
          <p:cNvPr id="4" name="2 Marcador de contenido"/>
          <p:cNvSpPr txBox="1">
            <a:spLocks/>
          </p:cNvSpPr>
          <p:nvPr/>
        </p:nvSpPr>
        <p:spPr bwMode="auto">
          <a:xfrm>
            <a:off x="125413" y="1412776"/>
            <a:ext cx="8893175" cy="49685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1pPr>
            <a:lvl2pPr marL="4572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2pPr>
            <a:lvl3pPr marL="9144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3pPr>
            <a:lvl4pPr marL="13716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4pPr>
            <a:lvl5pPr marL="1828800" indent="0" algn="ctr" rtl="0" eaLnBrk="0" fontAlgn="base" hangingPunct="0">
              <a:spcBef>
                <a:spcPct val="20000"/>
              </a:spcBef>
              <a:spcAft>
                <a:spcPct val="0"/>
              </a:spcAft>
              <a:buFont typeface="Arial" pitchFamily="34" charset="0"/>
              <a:buNone/>
              <a:defRPr sz="2400" kern="1200">
                <a:solidFill>
                  <a:schemeClr val="tx1">
                    <a:tint val="75000"/>
                  </a:schemeClr>
                </a:solidFill>
                <a:latin typeface="Georgia" pitchFamily="18"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s-MX" sz="2000" dirty="0">
                <a:solidFill>
                  <a:schemeClr val="tx1"/>
                </a:solidFill>
              </a:rPr>
              <a:t>El primer paso para integrar esta red, será unirse </a:t>
            </a:r>
            <a:r>
              <a:rPr lang="es-MX" sz="2000" dirty="0" smtClean="0">
                <a:solidFill>
                  <a:schemeClr val="tx1"/>
                </a:solidFill>
              </a:rPr>
              <a:t>al grupo “</a:t>
            </a:r>
            <a:r>
              <a:rPr lang="es-MX" sz="2000" b="1" dirty="0" smtClean="0">
                <a:solidFill>
                  <a:schemeClr val="tx1"/>
                </a:solidFill>
              </a:rPr>
              <a:t>Espacio Común de la Educación Media Superior (ECEMS)</a:t>
            </a:r>
            <a:r>
              <a:rPr lang="es-MX" sz="2000" dirty="0" smtClean="0">
                <a:solidFill>
                  <a:schemeClr val="tx1"/>
                </a:solidFill>
              </a:rPr>
              <a:t>”</a:t>
            </a:r>
            <a:endParaRPr lang="es-MX" sz="2000" dirty="0">
              <a:solidFill>
                <a:schemeClr val="tx1"/>
              </a:solidFill>
            </a:endParaRPr>
          </a:p>
          <a:p>
            <a:pPr algn="just"/>
            <a:endParaRPr lang="es-MX" sz="1800" dirty="0">
              <a:solidFill>
                <a:schemeClr val="tx1"/>
              </a:solidFill>
            </a:endParaRPr>
          </a:p>
          <a:p>
            <a:pPr algn="just"/>
            <a:endParaRPr lang="es-MX" sz="1800" dirty="0">
              <a:solidFill>
                <a:schemeClr val="tx1"/>
              </a:solidFill>
            </a:endParaRPr>
          </a:p>
          <a:p>
            <a:pPr algn="just"/>
            <a:endParaRPr lang="es-MX" sz="1800" dirty="0">
              <a:solidFill>
                <a:schemeClr val="tx1"/>
              </a:solidFill>
            </a:endParaRPr>
          </a:p>
          <a:p>
            <a:pPr algn="just"/>
            <a:endParaRPr lang="es-MX" sz="1800" dirty="0">
              <a:solidFill>
                <a:schemeClr val="tx1"/>
              </a:solidFill>
            </a:endParaRPr>
          </a:p>
          <a:p>
            <a:pPr algn="just"/>
            <a:endParaRPr lang="es-MX" sz="1800" dirty="0">
              <a:solidFill>
                <a:schemeClr val="tx1"/>
              </a:solidFill>
            </a:endParaRPr>
          </a:p>
          <a:p>
            <a:pPr algn="just"/>
            <a:endParaRPr lang="es-MX" sz="1800" dirty="0">
              <a:solidFill>
                <a:schemeClr val="tx1"/>
              </a:solidFill>
            </a:endParaRPr>
          </a:p>
          <a:p>
            <a:pPr algn="just"/>
            <a:endParaRPr lang="es-MX" sz="1800" dirty="0">
              <a:solidFill>
                <a:schemeClr val="tx1"/>
              </a:solidFill>
            </a:endParaRPr>
          </a:p>
          <a:p>
            <a:pPr algn="just"/>
            <a:endParaRPr lang="es-MX" sz="1800" dirty="0">
              <a:solidFill>
                <a:schemeClr val="tx1"/>
              </a:solidFill>
            </a:endParaRPr>
          </a:p>
          <a:p>
            <a:pPr algn="just"/>
            <a:endParaRPr lang="es-MX" sz="1800" dirty="0" smtClean="0">
              <a:solidFill>
                <a:schemeClr val="tx1"/>
              </a:solidFill>
            </a:endParaRPr>
          </a:p>
        </p:txBody>
      </p:sp>
      <p:sp>
        <p:nvSpPr>
          <p:cNvPr id="6" name="5 CuadroTexto"/>
          <p:cNvSpPr txBox="1">
            <a:spLocks noChangeArrowheads="1"/>
          </p:cNvSpPr>
          <p:nvPr/>
        </p:nvSpPr>
        <p:spPr bwMode="auto">
          <a:xfrm>
            <a:off x="827658" y="447055"/>
            <a:ext cx="6552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MX" sz="2400" b="1" dirty="0" smtClean="0">
                <a:latin typeface="Georgia" pitchFamily="18" charset="0"/>
              </a:rPr>
              <a:t>Red de </a:t>
            </a:r>
            <a:r>
              <a:rPr lang="es-MX" sz="2400" b="1" dirty="0">
                <a:latin typeface="Georgia" pitchFamily="18" charset="0"/>
              </a:rPr>
              <a:t>c</a:t>
            </a:r>
            <a:r>
              <a:rPr lang="es-MX" sz="2400" b="1" dirty="0" smtClean="0">
                <a:latin typeface="Georgia" pitchFamily="18" charset="0"/>
              </a:rPr>
              <a:t>olaboración ECEMS</a:t>
            </a:r>
            <a:endParaRPr lang="es-ES" sz="2400" b="1" dirty="0">
              <a:solidFill>
                <a:prstClr val="black"/>
              </a:solidFill>
              <a:latin typeface="Georgia" panose="02040502050405020303" pitchFamily="18" charset="0"/>
              <a:cs typeface="Arabic Typesetting" panose="03020402040406030203" pitchFamily="66" charset="-78"/>
            </a:endParaRPr>
          </a:p>
        </p:txBody>
      </p:sp>
      <p:pic>
        <p:nvPicPr>
          <p:cNvPr id="2" name="1 Imagen"/>
          <p:cNvPicPr>
            <a:picLocks noChangeAspect="1"/>
          </p:cNvPicPr>
          <p:nvPr/>
        </p:nvPicPr>
        <p:blipFill rotWithShape="1">
          <a:blip r:embed="rId2">
            <a:extLst>
              <a:ext uri="{28A0092B-C50C-407E-A947-70E740481C1C}">
                <a14:useLocalDpi xmlns:a14="http://schemas.microsoft.com/office/drawing/2010/main" val="0"/>
              </a:ext>
            </a:extLst>
          </a:blip>
          <a:srcRect r="4702"/>
          <a:stretch/>
        </p:blipFill>
        <p:spPr>
          <a:xfrm>
            <a:off x="1397638" y="2636912"/>
            <a:ext cx="5982674" cy="2686425"/>
          </a:xfrm>
          <a:prstGeom prst="rect">
            <a:avLst/>
          </a:prstGeom>
        </p:spPr>
      </p:pic>
    </p:spTree>
    <p:extLst>
      <p:ext uri="{BB962C8B-B14F-4D97-AF65-F5344CB8AC3E}">
        <p14:creationId xmlns:p14="http://schemas.microsoft.com/office/powerpoint/2010/main" val="19496725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4 CuadroTexto"/>
          <p:cNvSpPr txBox="1">
            <a:spLocks noChangeArrowheads="1"/>
          </p:cNvSpPr>
          <p:nvPr/>
        </p:nvSpPr>
        <p:spPr bwMode="auto">
          <a:xfrm>
            <a:off x="2843213" y="5908675"/>
            <a:ext cx="60499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spcBef>
                <a:spcPct val="0"/>
              </a:spcBef>
              <a:buFontTx/>
              <a:buNone/>
            </a:pPr>
            <a:endParaRPr lang="es-ES" sz="1400" b="1" dirty="0">
              <a:solidFill>
                <a:prstClr val="black"/>
              </a:solidFill>
              <a:latin typeface="Georgia" panose="02040502050405020303" pitchFamily="18" charset="0"/>
              <a:cs typeface="Arabic Typesetting" panose="03020402040406030203" pitchFamily="66" charset="-78"/>
            </a:endParaRPr>
          </a:p>
        </p:txBody>
      </p:sp>
      <p:sp>
        <p:nvSpPr>
          <p:cNvPr id="7" name="5 CuadroTexto"/>
          <p:cNvSpPr txBox="1">
            <a:spLocks noChangeArrowheads="1"/>
          </p:cNvSpPr>
          <p:nvPr/>
        </p:nvSpPr>
        <p:spPr bwMode="auto">
          <a:xfrm>
            <a:off x="827658" y="447055"/>
            <a:ext cx="65526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MX" sz="2400" b="1" dirty="0" smtClean="0">
                <a:latin typeface="Georgia" pitchFamily="18" charset="0"/>
              </a:rPr>
              <a:t>Red de </a:t>
            </a:r>
            <a:r>
              <a:rPr lang="es-MX" sz="2400" b="1" dirty="0">
                <a:latin typeface="Georgia" pitchFamily="18" charset="0"/>
              </a:rPr>
              <a:t>c</a:t>
            </a:r>
            <a:r>
              <a:rPr lang="es-MX" sz="2400" b="1" dirty="0" smtClean="0">
                <a:latin typeface="Georgia" pitchFamily="18" charset="0"/>
              </a:rPr>
              <a:t>olaboración ECEMS</a:t>
            </a:r>
            <a:endParaRPr lang="es-ES" sz="2400" b="1" dirty="0">
              <a:solidFill>
                <a:prstClr val="black"/>
              </a:solidFill>
              <a:latin typeface="Georgia" panose="02040502050405020303" pitchFamily="18" charset="0"/>
              <a:cs typeface="Arabic Typesetting" panose="03020402040406030203" pitchFamily="66" charset="-78"/>
            </a:endParaRPr>
          </a:p>
        </p:txBody>
      </p:sp>
      <p:sp>
        <p:nvSpPr>
          <p:cNvPr id="4" name="3 Marcador de contenido"/>
          <p:cNvSpPr>
            <a:spLocks noGrp="1"/>
          </p:cNvSpPr>
          <p:nvPr>
            <p:ph idx="1"/>
          </p:nvPr>
        </p:nvSpPr>
        <p:spPr>
          <a:xfrm>
            <a:off x="457200" y="1196752"/>
            <a:ext cx="8229600" cy="4525963"/>
          </a:xfrm>
        </p:spPr>
        <p:txBody>
          <a:bodyPr/>
          <a:lstStyle/>
          <a:p>
            <a:pPr algn="ctr"/>
            <a:r>
              <a:rPr lang="es-MX" dirty="0"/>
              <a:t>La red de intercambio se replicará en los seis consejos </a:t>
            </a:r>
            <a:r>
              <a:rPr lang="es-MX" dirty="0" smtClean="0"/>
              <a:t>regionales</a:t>
            </a:r>
            <a:endParaRPr lang="es-MX" dirty="0"/>
          </a:p>
        </p:txBody>
      </p:sp>
      <p:pic>
        <p:nvPicPr>
          <p:cNvPr id="5" name="4 Imagen"/>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627784" y="2028916"/>
            <a:ext cx="4429744" cy="4496428"/>
          </a:xfrm>
          <a:prstGeom prst="rect">
            <a:avLst/>
          </a:prstGeom>
        </p:spPr>
      </p:pic>
    </p:spTree>
    <p:extLst>
      <p:ext uri="{BB962C8B-B14F-4D97-AF65-F5344CB8AC3E}">
        <p14:creationId xmlns:p14="http://schemas.microsoft.com/office/powerpoint/2010/main" val="4112810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Agrupar 17"/>
          <p:cNvGrpSpPr/>
          <p:nvPr/>
        </p:nvGrpSpPr>
        <p:grpSpPr>
          <a:xfrm>
            <a:off x="4716016" y="5392730"/>
            <a:ext cx="1818200" cy="916589"/>
            <a:chOff x="3198727" y="2599652"/>
            <a:chExt cx="1856384" cy="1393016"/>
          </a:xfrm>
        </p:grpSpPr>
        <p:sp>
          <p:nvSpPr>
            <p:cNvPr id="20" name="Rectángulo redondeado 27"/>
            <p:cNvSpPr/>
            <p:nvPr/>
          </p:nvSpPr>
          <p:spPr>
            <a:xfrm>
              <a:off x="3198727" y="2629218"/>
              <a:ext cx="1856384" cy="1363450"/>
            </a:xfrm>
            <a:prstGeom prst="roundRect">
              <a:avLst>
                <a:gd name="adj" fmla="val 10000"/>
              </a:avLst>
            </a:prstGeom>
          </p:spPr>
          <p:style>
            <a:lnRef idx="1">
              <a:schemeClr val="accent3">
                <a:hueOff val="5625133"/>
                <a:satOff val="-8440"/>
                <a:lumOff val="-137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21" name="Rectángulo 28"/>
            <p:cNvSpPr/>
            <p:nvPr/>
          </p:nvSpPr>
          <p:spPr>
            <a:xfrm>
              <a:off x="3272248" y="2599652"/>
              <a:ext cx="1776516" cy="12835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Georgia" panose="02040502050405020303" pitchFamily="18" charset="0"/>
                </a:rPr>
                <a:t>Apoyo técnico</a:t>
              </a:r>
              <a:endParaRPr lang="es-ES" sz="1400" kern="1200" dirty="0">
                <a:latin typeface="Georgia" panose="02040502050405020303" pitchFamily="18" charset="0"/>
              </a:endParaRPr>
            </a:p>
            <a:p>
              <a:pPr marL="114300" lvl="1" indent="-114300" algn="l" defTabSz="622300">
                <a:lnSpc>
                  <a:spcPct val="90000"/>
                </a:lnSpc>
                <a:spcBef>
                  <a:spcPct val="0"/>
                </a:spcBef>
                <a:spcAft>
                  <a:spcPct val="15000"/>
                </a:spcAft>
                <a:buChar char="••"/>
              </a:pPr>
              <a:r>
                <a:rPr lang="es-ES" sz="1400" kern="1200" dirty="0" smtClean="0">
                  <a:latin typeface="Georgia" panose="02040502050405020303" pitchFamily="18" charset="0"/>
                </a:rPr>
                <a:t>Apoyo psicosocial</a:t>
              </a:r>
              <a:endParaRPr lang="es-ES" sz="1400" kern="1200" dirty="0">
                <a:latin typeface="Georgia" panose="02040502050405020303" pitchFamily="18" charset="0"/>
              </a:endParaRPr>
            </a:p>
            <a:p>
              <a:pPr marL="114300" lvl="1" indent="-114300" algn="l" defTabSz="622300">
                <a:lnSpc>
                  <a:spcPct val="90000"/>
                </a:lnSpc>
                <a:spcBef>
                  <a:spcPct val="0"/>
                </a:spcBef>
                <a:spcAft>
                  <a:spcPct val="15000"/>
                </a:spcAft>
                <a:buChar char="••"/>
              </a:pPr>
              <a:r>
                <a:rPr lang="es-ES" sz="1400" kern="1200" dirty="0" smtClean="0">
                  <a:latin typeface="Georgia" panose="02040502050405020303" pitchFamily="18" charset="0"/>
                </a:rPr>
                <a:t>Apoyo académico</a:t>
              </a:r>
              <a:endParaRPr lang="es-ES" sz="1400" kern="1200" dirty="0">
                <a:latin typeface="Georgia" panose="02040502050405020303" pitchFamily="18" charset="0"/>
              </a:endParaRPr>
            </a:p>
          </p:txBody>
        </p:sp>
      </p:grpSp>
      <p:grpSp>
        <p:nvGrpSpPr>
          <p:cNvPr id="28" name="Agrupar 20"/>
          <p:cNvGrpSpPr/>
          <p:nvPr/>
        </p:nvGrpSpPr>
        <p:grpSpPr>
          <a:xfrm>
            <a:off x="6660232" y="2569605"/>
            <a:ext cx="2212065" cy="931403"/>
            <a:chOff x="6348444" y="2241687"/>
            <a:chExt cx="1856384" cy="1363451"/>
          </a:xfrm>
        </p:grpSpPr>
        <p:sp>
          <p:nvSpPr>
            <p:cNvPr id="29" name="Rectángulo redondeado 21"/>
            <p:cNvSpPr/>
            <p:nvPr/>
          </p:nvSpPr>
          <p:spPr>
            <a:xfrm>
              <a:off x="6348444" y="2241687"/>
              <a:ext cx="1856384" cy="1363451"/>
            </a:xfrm>
            <a:prstGeom prst="roundRect">
              <a:avLst>
                <a:gd name="adj" fmla="val 10000"/>
              </a:avLst>
            </a:prstGeom>
          </p:spPr>
          <p:style>
            <a:lnRef idx="1">
              <a:schemeClr val="accent3">
                <a:hueOff val="11250266"/>
                <a:satOff val="-16880"/>
                <a:lumOff val="-2745"/>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30" name="Rectángulo 22"/>
            <p:cNvSpPr/>
            <p:nvPr/>
          </p:nvSpPr>
          <p:spPr>
            <a:xfrm>
              <a:off x="6388378" y="2321556"/>
              <a:ext cx="1776516" cy="12835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Georgia" panose="02040502050405020303" pitchFamily="18" charset="0"/>
                </a:rPr>
                <a:t>Responsable de políticas e indicadores de calidad</a:t>
              </a:r>
              <a:endParaRPr lang="es-ES" sz="1400" kern="1200" dirty="0">
                <a:latin typeface="Georgia" panose="02040502050405020303" pitchFamily="18" charset="0"/>
              </a:endParaRPr>
            </a:p>
          </p:txBody>
        </p:sp>
      </p:grpSp>
      <p:grpSp>
        <p:nvGrpSpPr>
          <p:cNvPr id="2" name="Agrupar 4"/>
          <p:cNvGrpSpPr/>
          <p:nvPr/>
        </p:nvGrpSpPr>
        <p:grpSpPr>
          <a:xfrm rot="2369903">
            <a:off x="4103864" y="3596120"/>
            <a:ext cx="694544" cy="862615"/>
            <a:chOff x="5191170" y="1580094"/>
            <a:chExt cx="462186" cy="596612"/>
          </a:xfrm>
          <a:solidFill>
            <a:schemeClr val="accent5">
              <a:lumMod val="75000"/>
            </a:schemeClr>
          </a:solidFill>
        </p:grpSpPr>
        <p:sp>
          <p:nvSpPr>
            <p:cNvPr id="3" name="Flecha derecha 5"/>
            <p:cNvSpPr/>
            <p:nvPr/>
          </p:nvSpPr>
          <p:spPr>
            <a:xfrm rot="13764904">
              <a:off x="5123957" y="1647307"/>
              <a:ext cx="596612" cy="462186"/>
            </a:xfrm>
            <a:prstGeom prst="rightArrow">
              <a:avLst>
                <a:gd name="adj1" fmla="val 60000"/>
                <a:gd name="adj2" fmla="val 50000"/>
              </a:avLst>
            </a:prstGeom>
            <a:grpFill/>
          </p:spPr>
          <p:style>
            <a:lnRef idx="0">
              <a:schemeClr val="lt1">
                <a:hueOff val="0"/>
                <a:satOff val="0"/>
                <a:lumOff val="0"/>
                <a:alphaOff val="0"/>
              </a:schemeClr>
            </a:lnRef>
            <a:fillRef idx="3">
              <a:schemeClr val="accent3">
                <a:hueOff val="11250266"/>
                <a:satOff val="-16880"/>
                <a:lumOff val="-2745"/>
                <a:alphaOff val="0"/>
              </a:schemeClr>
            </a:fillRef>
            <a:effectRef idx="3">
              <a:schemeClr val="accent3">
                <a:hueOff val="11250266"/>
                <a:satOff val="-16880"/>
                <a:lumOff val="-2745"/>
                <a:alphaOff val="0"/>
              </a:schemeClr>
            </a:effectRef>
            <a:fontRef idx="minor">
              <a:schemeClr val="lt1"/>
            </a:fontRef>
          </p:style>
        </p:sp>
        <p:sp>
          <p:nvSpPr>
            <p:cNvPr id="4" name="Flecha derecha 4"/>
            <p:cNvSpPr/>
            <p:nvPr/>
          </p:nvSpPr>
          <p:spPr>
            <a:xfrm rot="13764904">
              <a:off x="5238388" y="1792395"/>
              <a:ext cx="457956" cy="27731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dirty="0">
                <a:latin typeface="Georgia" panose="02040502050405020303" pitchFamily="18" charset="0"/>
              </a:endParaRPr>
            </a:p>
          </p:txBody>
        </p:sp>
      </p:grpSp>
      <p:sp>
        <p:nvSpPr>
          <p:cNvPr id="5" name="Rectángulo redondeado 8"/>
          <p:cNvSpPr/>
          <p:nvPr/>
        </p:nvSpPr>
        <p:spPr>
          <a:xfrm>
            <a:off x="3440054" y="2885975"/>
            <a:ext cx="2932145" cy="666661"/>
          </a:xfrm>
          <a:prstGeom prst="roundRect">
            <a:avLst>
              <a:gd name="adj" fmla="val 10000"/>
            </a:avLst>
          </a:prstGeom>
          <a:solidFill>
            <a:srgbClr val="800000"/>
          </a:solidFill>
        </p:spPr>
        <p:style>
          <a:lnRef idx="0">
            <a:schemeClr val="lt1">
              <a:hueOff val="0"/>
              <a:satOff val="0"/>
              <a:lumOff val="0"/>
              <a:alphaOff val="0"/>
            </a:schemeClr>
          </a:lnRef>
          <a:fillRef idx="3">
            <a:scrgbClr r="0" g="0" b="0"/>
          </a:fillRef>
          <a:effectRef idx="3">
            <a:schemeClr val="accent3">
              <a:hueOff val="5625133"/>
              <a:satOff val="-8440"/>
              <a:lumOff val="-1373"/>
              <a:alphaOff val="0"/>
            </a:schemeClr>
          </a:effectRef>
          <a:fontRef idx="minor">
            <a:schemeClr val="lt1"/>
          </a:fontRef>
        </p:style>
      </p:sp>
      <p:sp>
        <p:nvSpPr>
          <p:cNvPr id="6" name="Rectángulo 9"/>
          <p:cNvSpPr/>
          <p:nvPr/>
        </p:nvSpPr>
        <p:spPr>
          <a:xfrm>
            <a:off x="3440054" y="2834347"/>
            <a:ext cx="2719649" cy="4444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s-ES" sz="2400" kern="1200" dirty="0" smtClean="0">
                <a:latin typeface="Georgia" panose="02040502050405020303" pitchFamily="18" charset="0"/>
              </a:rPr>
              <a:t>Estudiante</a:t>
            </a:r>
            <a:endParaRPr lang="es-ES" sz="2400" kern="1200" dirty="0">
              <a:latin typeface="Georgia" panose="02040502050405020303" pitchFamily="18" charset="0"/>
            </a:endParaRPr>
          </a:p>
        </p:txBody>
      </p:sp>
      <p:grpSp>
        <p:nvGrpSpPr>
          <p:cNvPr id="10" name="Agrupar 14"/>
          <p:cNvGrpSpPr/>
          <p:nvPr/>
        </p:nvGrpSpPr>
        <p:grpSpPr>
          <a:xfrm>
            <a:off x="179512" y="2780929"/>
            <a:ext cx="2736304" cy="1008111"/>
            <a:chOff x="384306" y="2241687"/>
            <a:chExt cx="1856384" cy="1363451"/>
          </a:xfrm>
        </p:grpSpPr>
        <p:sp>
          <p:nvSpPr>
            <p:cNvPr id="11" name="Rectángulo redondeado 33"/>
            <p:cNvSpPr/>
            <p:nvPr/>
          </p:nvSpPr>
          <p:spPr>
            <a:xfrm>
              <a:off x="384306" y="2241687"/>
              <a:ext cx="1856384" cy="1363451"/>
            </a:xfrm>
            <a:prstGeom prst="roundRect">
              <a:avLst>
                <a:gd name="adj" fmla="val 10000"/>
              </a:avLst>
            </a:prstGeom>
          </p:spPr>
          <p:style>
            <a:lnRef idx="1">
              <a:schemeClr val="accent3">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sp>
          <p:nvSpPr>
            <p:cNvPr id="12" name="Rectángulo 34"/>
            <p:cNvSpPr/>
            <p:nvPr/>
          </p:nvSpPr>
          <p:spPr>
            <a:xfrm>
              <a:off x="424240" y="2281621"/>
              <a:ext cx="1776516" cy="128358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568" tIns="99568" rIns="99568" bIns="99568" numCol="1" spcCol="1270" anchor="t" anchorCtr="0">
              <a:noAutofit/>
            </a:bodyPr>
            <a:lstStyle/>
            <a:p>
              <a:pPr marL="114300" lvl="1" indent="-114300" algn="l" defTabSz="622300">
                <a:lnSpc>
                  <a:spcPct val="90000"/>
                </a:lnSpc>
                <a:spcBef>
                  <a:spcPct val="0"/>
                </a:spcBef>
                <a:spcAft>
                  <a:spcPct val="15000"/>
                </a:spcAft>
                <a:buChar char="••"/>
              </a:pPr>
              <a:r>
                <a:rPr lang="es-ES" sz="1400" kern="1200" dirty="0" smtClean="0">
                  <a:latin typeface="Georgia" panose="02040502050405020303" pitchFamily="18" charset="0"/>
                </a:rPr>
                <a:t>Co- responsable del conocimiento, desarrollo de competencias, y evaluación.</a:t>
              </a:r>
              <a:endParaRPr lang="es-ES" sz="1400" kern="1200" dirty="0">
                <a:latin typeface="Georgia" panose="02040502050405020303" pitchFamily="18" charset="0"/>
              </a:endParaRPr>
            </a:p>
          </p:txBody>
        </p:sp>
      </p:grpSp>
      <p:grpSp>
        <p:nvGrpSpPr>
          <p:cNvPr id="13" name="Agrupar 15"/>
          <p:cNvGrpSpPr/>
          <p:nvPr/>
        </p:nvGrpSpPr>
        <p:grpSpPr>
          <a:xfrm rot="4179117">
            <a:off x="3017190" y="2693843"/>
            <a:ext cx="596612" cy="462186"/>
            <a:chOff x="2141888" y="1647307"/>
            <a:chExt cx="596612" cy="462186"/>
          </a:xfrm>
        </p:grpSpPr>
        <p:sp>
          <p:nvSpPr>
            <p:cNvPr id="14" name="Flecha derecha 31"/>
            <p:cNvSpPr/>
            <p:nvPr/>
          </p:nvSpPr>
          <p:spPr>
            <a:xfrm rot="19450639">
              <a:off x="2141888" y="1647307"/>
              <a:ext cx="596612" cy="462186"/>
            </a:xfrm>
            <a:prstGeom prst="rightArrow">
              <a:avLst>
                <a:gd name="adj1" fmla="val 60000"/>
                <a:gd name="adj2" fmla="val 5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5" name="Flecha derecha 8"/>
            <p:cNvSpPr/>
            <p:nvPr/>
          </p:nvSpPr>
          <p:spPr>
            <a:xfrm rot="19450639">
              <a:off x="2155003" y="1780320"/>
              <a:ext cx="457956" cy="2773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dirty="0">
                <a:latin typeface="Georgia" panose="02040502050405020303" pitchFamily="18" charset="0"/>
              </a:endParaRPr>
            </a:p>
          </p:txBody>
        </p:sp>
      </p:grpSp>
      <p:grpSp>
        <p:nvGrpSpPr>
          <p:cNvPr id="16" name="Agrupar 16"/>
          <p:cNvGrpSpPr/>
          <p:nvPr/>
        </p:nvGrpSpPr>
        <p:grpSpPr>
          <a:xfrm>
            <a:off x="3512063" y="4255356"/>
            <a:ext cx="2475396" cy="1021959"/>
            <a:chOff x="2952327" y="1656180"/>
            <a:chExt cx="2088232" cy="666661"/>
          </a:xfrm>
        </p:grpSpPr>
        <p:sp>
          <p:nvSpPr>
            <p:cNvPr id="17" name="Rectángulo redondeado 29"/>
            <p:cNvSpPr/>
            <p:nvPr/>
          </p:nvSpPr>
          <p:spPr>
            <a:xfrm>
              <a:off x="2986152" y="1656180"/>
              <a:ext cx="1856384" cy="666661"/>
            </a:xfrm>
            <a:prstGeom prst="roundRect">
              <a:avLst>
                <a:gd name="adj" fmla="val 10000"/>
              </a:avLst>
            </a:prstGeom>
            <a:solidFill>
              <a:srgbClr val="31859C"/>
            </a:solidFill>
          </p:spPr>
          <p:style>
            <a:lnRef idx="0">
              <a:schemeClr val="lt1">
                <a:hueOff val="0"/>
                <a:satOff val="0"/>
                <a:lumOff val="0"/>
                <a:alphaOff val="0"/>
              </a:schemeClr>
            </a:lnRef>
            <a:fillRef idx="3">
              <a:scrgbClr r="0" g="0" b="0"/>
            </a:fillRef>
            <a:effectRef idx="3">
              <a:schemeClr val="accent3">
                <a:hueOff val="5625133"/>
                <a:satOff val="-8440"/>
                <a:lumOff val="-1373"/>
                <a:alphaOff val="0"/>
              </a:schemeClr>
            </a:effectRef>
            <a:fontRef idx="minor">
              <a:schemeClr val="lt1"/>
            </a:fontRef>
          </p:style>
        </p:sp>
        <p:sp>
          <p:nvSpPr>
            <p:cNvPr id="18" name="Rectángulo 30"/>
            <p:cNvSpPr/>
            <p:nvPr/>
          </p:nvSpPr>
          <p:spPr>
            <a:xfrm>
              <a:off x="2952327" y="1656180"/>
              <a:ext cx="2088232" cy="5636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s-ES" sz="2400" kern="1200" dirty="0" smtClean="0">
                  <a:latin typeface="Georgia" panose="02040502050405020303" pitchFamily="18" charset="0"/>
                </a:rPr>
                <a:t>Tutor</a:t>
              </a:r>
            </a:p>
            <a:p>
              <a:pPr algn="ctr" defTabSz="1066800">
                <a:lnSpc>
                  <a:spcPct val="90000"/>
                </a:lnSpc>
                <a:spcBef>
                  <a:spcPct val="0"/>
                </a:spcBef>
                <a:spcAft>
                  <a:spcPct val="35000"/>
                </a:spcAft>
              </a:pPr>
              <a:r>
                <a:rPr lang="es-ES" sz="1200" b="1" dirty="0">
                  <a:latin typeface="Georgia" panose="02040502050405020303" pitchFamily="18" charset="0"/>
                </a:rPr>
                <a:t>1 x cada </a:t>
              </a:r>
              <a:r>
                <a:rPr lang="es-ES" sz="1200" b="1" dirty="0" smtClean="0">
                  <a:latin typeface="Georgia" panose="02040502050405020303" pitchFamily="18" charset="0"/>
                </a:rPr>
                <a:t>200 </a:t>
              </a:r>
              <a:r>
                <a:rPr lang="es-ES" sz="1200" b="1" dirty="0">
                  <a:latin typeface="Georgia" panose="02040502050405020303" pitchFamily="18" charset="0"/>
                </a:rPr>
                <a:t>estudiantes</a:t>
              </a:r>
            </a:p>
            <a:p>
              <a:pPr lvl="0" algn="l" defTabSz="1066800">
                <a:lnSpc>
                  <a:spcPct val="90000"/>
                </a:lnSpc>
                <a:spcBef>
                  <a:spcPct val="0"/>
                </a:spcBef>
                <a:spcAft>
                  <a:spcPct val="35000"/>
                </a:spcAft>
              </a:pPr>
              <a:endParaRPr lang="es-ES" sz="1200" kern="1200" dirty="0">
                <a:latin typeface="Georgia" panose="02040502050405020303" pitchFamily="18" charset="0"/>
              </a:endParaRPr>
            </a:p>
          </p:txBody>
        </p:sp>
      </p:grpSp>
      <p:grpSp>
        <p:nvGrpSpPr>
          <p:cNvPr id="22" name="Agrupar 18"/>
          <p:cNvGrpSpPr/>
          <p:nvPr/>
        </p:nvGrpSpPr>
        <p:grpSpPr>
          <a:xfrm rot="16200000">
            <a:off x="5192133" y="2208201"/>
            <a:ext cx="600666" cy="832819"/>
            <a:chOff x="5191170" y="1580094"/>
            <a:chExt cx="462186" cy="596612"/>
          </a:xfrm>
        </p:grpSpPr>
        <p:sp>
          <p:nvSpPr>
            <p:cNvPr id="23" name="Flecha derecha 25"/>
            <p:cNvSpPr/>
            <p:nvPr/>
          </p:nvSpPr>
          <p:spPr>
            <a:xfrm rot="13764904">
              <a:off x="5123957" y="1647307"/>
              <a:ext cx="596612" cy="462186"/>
            </a:xfrm>
            <a:prstGeom prst="rightArrow">
              <a:avLst>
                <a:gd name="adj1" fmla="val 60000"/>
                <a:gd name="adj2" fmla="val 50000"/>
              </a:avLst>
            </a:prstGeom>
          </p:spPr>
          <p:style>
            <a:lnRef idx="0">
              <a:schemeClr val="lt1">
                <a:hueOff val="0"/>
                <a:satOff val="0"/>
                <a:lumOff val="0"/>
                <a:alphaOff val="0"/>
              </a:schemeClr>
            </a:lnRef>
            <a:fillRef idx="3">
              <a:schemeClr val="accent3">
                <a:hueOff val="11250266"/>
                <a:satOff val="-16880"/>
                <a:lumOff val="-2745"/>
                <a:alphaOff val="0"/>
              </a:schemeClr>
            </a:fillRef>
            <a:effectRef idx="3">
              <a:schemeClr val="accent3">
                <a:hueOff val="11250266"/>
                <a:satOff val="-16880"/>
                <a:lumOff val="-2745"/>
                <a:alphaOff val="0"/>
              </a:schemeClr>
            </a:effectRef>
            <a:fontRef idx="minor">
              <a:schemeClr val="lt1"/>
            </a:fontRef>
          </p:style>
        </p:sp>
        <p:sp>
          <p:nvSpPr>
            <p:cNvPr id="24" name="Flecha derecha 14"/>
            <p:cNvSpPr/>
            <p:nvPr/>
          </p:nvSpPr>
          <p:spPr>
            <a:xfrm rot="13764904">
              <a:off x="5238388" y="1792395"/>
              <a:ext cx="457956" cy="2773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s-ES" sz="1900" kern="1200" dirty="0">
                <a:latin typeface="Georgia" panose="02040502050405020303" pitchFamily="18" charset="0"/>
              </a:endParaRPr>
            </a:p>
          </p:txBody>
        </p:sp>
      </p:grpSp>
      <p:grpSp>
        <p:nvGrpSpPr>
          <p:cNvPr id="25" name="Agrupar 19"/>
          <p:cNvGrpSpPr/>
          <p:nvPr/>
        </p:nvGrpSpPr>
        <p:grpSpPr>
          <a:xfrm>
            <a:off x="4556179" y="1340768"/>
            <a:ext cx="3446290" cy="1021959"/>
            <a:chOff x="5968221" y="1656180"/>
            <a:chExt cx="2307162" cy="666661"/>
          </a:xfrm>
        </p:grpSpPr>
        <p:sp>
          <p:nvSpPr>
            <p:cNvPr id="26" name="Rectángulo redondeado 23"/>
            <p:cNvSpPr/>
            <p:nvPr/>
          </p:nvSpPr>
          <p:spPr>
            <a:xfrm>
              <a:off x="5968221" y="1656180"/>
              <a:ext cx="1856384" cy="666661"/>
            </a:xfrm>
            <a:prstGeom prst="roundRect">
              <a:avLst>
                <a:gd name="adj" fmla="val 10000"/>
              </a:avLst>
            </a:prstGeom>
          </p:spPr>
          <p:style>
            <a:lnRef idx="0">
              <a:schemeClr val="lt1">
                <a:hueOff val="0"/>
                <a:satOff val="0"/>
                <a:lumOff val="0"/>
                <a:alphaOff val="0"/>
              </a:schemeClr>
            </a:lnRef>
            <a:fillRef idx="3">
              <a:schemeClr val="accent3">
                <a:hueOff val="11250266"/>
                <a:satOff val="-16880"/>
                <a:lumOff val="-2745"/>
                <a:alphaOff val="0"/>
              </a:schemeClr>
            </a:fillRef>
            <a:effectRef idx="3">
              <a:schemeClr val="accent3">
                <a:hueOff val="11250266"/>
                <a:satOff val="-16880"/>
                <a:lumOff val="-2745"/>
                <a:alphaOff val="0"/>
              </a:schemeClr>
            </a:effectRef>
            <a:fontRef idx="minor">
              <a:schemeClr val="lt1"/>
            </a:fontRef>
          </p:style>
        </p:sp>
        <p:sp>
          <p:nvSpPr>
            <p:cNvPr id="27" name="Rectángulo 24"/>
            <p:cNvSpPr/>
            <p:nvPr/>
          </p:nvSpPr>
          <p:spPr>
            <a:xfrm>
              <a:off x="6059749" y="1656180"/>
              <a:ext cx="2215634" cy="5211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ctr" defTabSz="1066800">
                <a:lnSpc>
                  <a:spcPct val="90000"/>
                </a:lnSpc>
                <a:spcBef>
                  <a:spcPct val="0"/>
                </a:spcBef>
                <a:spcAft>
                  <a:spcPct val="35000"/>
                </a:spcAft>
              </a:pPr>
              <a:r>
                <a:rPr lang="es-ES" sz="2400" kern="1200" dirty="0" smtClean="0">
                  <a:latin typeface="Georgia" panose="02040502050405020303" pitchFamily="18" charset="0"/>
                </a:rPr>
                <a:t>Supervisor</a:t>
              </a:r>
            </a:p>
            <a:p>
              <a:pPr defTabSz="1066800">
                <a:lnSpc>
                  <a:spcPct val="90000"/>
                </a:lnSpc>
                <a:spcBef>
                  <a:spcPct val="0"/>
                </a:spcBef>
                <a:spcAft>
                  <a:spcPct val="35000"/>
                </a:spcAft>
              </a:pPr>
              <a:r>
                <a:rPr lang="es-ES" sz="1200" b="1" dirty="0">
                  <a:latin typeface="Georgia" panose="02040502050405020303" pitchFamily="18" charset="0"/>
                </a:rPr>
                <a:t>1 x cada </a:t>
              </a:r>
              <a:r>
                <a:rPr lang="es-ES" sz="1200" b="1" dirty="0" smtClean="0">
                  <a:latin typeface="Georgia" panose="02040502050405020303" pitchFamily="18" charset="0"/>
                </a:rPr>
                <a:t>1,000 </a:t>
              </a:r>
              <a:r>
                <a:rPr lang="es-ES" sz="1200" b="1" dirty="0">
                  <a:latin typeface="Georgia" panose="02040502050405020303" pitchFamily="18" charset="0"/>
                </a:rPr>
                <a:t>estudiantes</a:t>
              </a:r>
            </a:p>
            <a:p>
              <a:pPr lvl="0" algn="l" defTabSz="1066800">
                <a:lnSpc>
                  <a:spcPct val="90000"/>
                </a:lnSpc>
                <a:spcBef>
                  <a:spcPct val="0"/>
                </a:spcBef>
                <a:spcAft>
                  <a:spcPct val="35000"/>
                </a:spcAft>
              </a:pPr>
              <a:endParaRPr lang="es-ES" sz="1200" kern="1200" dirty="0">
                <a:latin typeface="Georgia" panose="02040502050405020303" pitchFamily="18" charset="0"/>
              </a:endParaRPr>
            </a:p>
          </p:txBody>
        </p:sp>
      </p:grpSp>
      <p:sp>
        <p:nvSpPr>
          <p:cNvPr id="33" name="Rectángulo 32"/>
          <p:cNvSpPr/>
          <p:nvPr/>
        </p:nvSpPr>
        <p:spPr>
          <a:xfrm>
            <a:off x="3033891" y="404664"/>
            <a:ext cx="3315330" cy="461665"/>
          </a:xfrm>
          <a:prstGeom prst="rect">
            <a:avLst/>
          </a:prstGeom>
        </p:spPr>
        <p:txBody>
          <a:bodyPr wrap="none">
            <a:spAutoFit/>
          </a:bodyPr>
          <a:lstStyle/>
          <a:p>
            <a:pPr algn="ctr"/>
            <a:r>
              <a:rPr lang="es-ES" sz="2400" b="1" dirty="0">
                <a:ln w="1905"/>
                <a:solidFill>
                  <a:srgbClr val="000000"/>
                </a:solidFill>
                <a:effectLst>
                  <a:innerShdw blurRad="69850" dist="43180" dir="5400000">
                    <a:srgbClr val="000000">
                      <a:alpha val="65000"/>
                    </a:srgbClr>
                  </a:innerShdw>
                </a:effectLst>
                <a:latin typeface="Georgia" panose="02040502050405020303" pitchFamily="18" charset="0"/>
              </a:rPr>
              <a:t>Perfiles de atención</a:t>
            </a:r>
          </a:p>
        </p:txBody>
      </p:sp>
      <p:grpSp>
        <p:nvGrpSpPr>
          <p:cNvPr id="7" name="Agrupar 13"/>
          <p:cNvGrpSpPr/>
          <p:nvPr/>
        </p:nvGrpSpPr>
        <p:grpSpPr>
          <a:xfrm>
            <a:off x="1203448" y="1628801"/>
            <a:ext cx="2342440" cy="1021959"/>
            <a:chOff x="4082" y="1656180"/>
            <a:chExt cx="1856384" cy="666661"/>
          </a:xfrm>
        </p:grpSpPr>
        <p:sp>
          <p:nvSpPr>
            <p:cNvPr id="8" name="Rectángulo redondeado 35"/>
            <p:cNvSpPr/>
            <p:nvPr/>
          </p:nvSpPr>
          <p:spPr>
            <a:xfrm>
              <a:off x="4082" y="1656180"/>
              <a:ext cx="1856384" cy="666661"/>
            </a:xfrm>
            <a:prstGeom prst="roundRect">
              <a:avLst>
                <a:gd name="adj" fmla="val 10000"/>
              </a:avLst>
            </a:prstGeom>
          </p:spPr>
          <p:style>
            <a:lnRef idx="0">
              <a:schemeClr val="lt1">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9" name="Rectángulo 36"/>
            <p:cNvSpPr/>
            <p:nvPr/>
          </p:nvSpPr>
          <p:spPr>
            <a:xfrm>
              <a:off x="4082" y="1656180"/>
              <a:ext cx="1856384" cy="4444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91440" numCol="1" spcCol="1270" anchor="t" anchorCtr="0">
              <a:noAutofit/>
            </a:bodyPr>
            <a:lstStyle/>
            <a:p>
              <a:pPr lvl="0" algn="l" defTabSz="1066800">
                <a:lnSpc>
                  <a:spcPct val="90000"/>
                </a:lnSpc>
                <a:spcBef>
                  <a:spcPct val="0"/>
                </a:spcBef>
                <a:spcAft>
                  <a:spcPct val="35000"/>
                </a:spcAft>
              </a:pPr>
              <a:r>
                <a:rPr lang="es-ES" sz="2400" kern="1200" dirty="0" smtClean="0">
                  <a:latin typeface="Georgia" panose="02040502050405020303" pitchFamily="18" charset="0"/>
                </a:rPr>
                <a:t>Facilitador</a:t>
              </a:r>
            </a:p>
            <a:p>
              <a:pPr lvl="0" algn="l" defTabSz="1066800">
                <a:lnSpc>
                  <a:spcPct val="90000"/>
                </a:lnSpc>
                <a:spcBef>
                  <a:spcPct val="0"/>
                </a:spcBef>
                <a:spcAft>
                  <a:spcPct val="35000"/>
                </a:spcAft>
              </a:pPr>
              <a:r>
                <a:rPr lang="es-ES" sz="1200" b="1" dirty="0" smtClean="0">
                  <a:latin typeface="Georgia" panose="02040502050405020303" pitchFamily="18" charset="0"/>
                </a:rPr>
                <a:t>1 x cada 50 estudiantes</a:t>
              </a:r>
              <a:endParaRPr lang="es-ES" sz="1200" b="1" kern="1200" dirty="0">
                <a:latin typeface="Georgia" panose="02040502050405020303" pitchFamily="18" charset="0"/>
              </a:endParaRPr>
            </a:p>
          </p:txBody>
        </p:sp>
      </p:grpSp>
      <p:sp>
        <p:nvSpPr>
          <p:cNvPr id="31" name="30 Marcador de número de diapositiva"/>
          <p:cNvSpPr>
            <a:spLocks noGrp="1"/>
          </p:cNvSpPr>
          <p:nvPr>
            <p:ph type="sldNum" sz="quarter" idx="12"/>
          </p:nvPr>
        </p:nvSpPr>
        <p:spPr/>
        <p:txBody>
          <a:bodyPr/>
          <a:lstStyle/>
          <a:p>
            <a:pPr>
              <a:defRPr/>
            </a:pPr>
            <a:fld id="{EE36449D-3BF0-4913-913F-F30F83BDFE64}" type="slidenum">
              <a:rPr lang="es-ES" smtClean="0"/>
              <a:pPr>
                <a:defRPr/>
              </a:pPr>
              <a:t>7</a:t>
            </a:fld>
            <a:endParaRPr lang="es-ES" dirty="0"/>
          </a:p>
        </p:txBody>
      </p:sp>
    </p:spTree>
    <p:extLst>
      <p:ext uri="{BB962C8B-B14F-4D97-AF65-F5344CB8AC3E}">
        <p14:creationId xmlns:p14="http://schemas.microsoft.com/office/powerpoint/2010/main" val="2391482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12 Marcador de contenido"/>
          <p:cNvGraphicFramePr>
            <a:graphicFrameLocks noGrp="1"/>
          </p:cNvGraphicFramePr>
          <p:nvPr>
            <p:ph idx="1"/>
            <p:extLst>
              <p:ext uri="{D42A27DB-BD31-4B8C-83A1-F6EECF244321}">
                <p14:modId xmlns:p14="http://schemas.microsoft.com/office/powerpoint/2010/main" val="1729347259"/>
              </p:ext>
            </p:extLst>
          </p:nvPr>
        </p:nvGraphicFramePr>
        <p:xfrm>
          <a:off x="395536" y="1614388"/>
          <a:ext cx="8229600" cy="440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AutoShape 2" descr="data:image/jpeg;base64,/9j/4AAQSkZJRgABAQAAAQABAAD/2wCEAAkGBg0NDQ0MDQ0MDQ0MDQwMDA0MDA4MDAwMFBAVFBQQEhIXGyYeFxkjGRISHzsgJCoqLDg4FR4xNjEtNSY3MCkBCQoKDgwOFA8PFC4cFBgpNTIqNSosKi01KSoqNSopNSkpMCopKTUpKTUpKSkpLCk1KSwuNSkpKSkuNSkyKSopKf/AABEIAOAA4QMBIgACEQEDEQH/xAAcAAEBAAMBAQEBAAAAAAAAAAAAAQIDBQQGBwj/xAA4EAACAQIDBQUGBQMFAAAAAAAAAQIDEQQSMQUUIVGRE0FhcYEGMlKhscEVM0JygiJi4QcjQ9Hw/8QAGgEBAQEAAwEAAAAAAAAAAAAAAAECAwQFBv/EAC8RAQABAwIDBgQHAQAAAAAAAAABAgMRBDESEyEFFEFRUnEyM2GhIiNCYtHh8BX/2gAMAwEAAhEDEQA/AP3EAAAAAAAAAAAAAAAAAAABcACXFwKCXFwKCXFwKCXFwKAAAAAAAAARgLkzGEpHnqYlRdm/kzFVcUxmZxCxGXqzjOeHfY+PQm+rx6HD3m164a4KvJ784zng31cn8ib54PqZ73a9Ry6vJ784zng3x8vmN6fJE75a9X2leXU9+cnaHg3mXgXt5eBnvtv6nLqe7OO0PD20uZxPaz2thszDqtOLqVKkslGkmo55JXbcrcEvujdvUxdriiimZqnbb+Wa6eCJqqnEQ+o7Qdoflmxv9YM9WMMZQjRpzdu2ozlJU7984vVeK6H6Kp3SaldPimndNc0cuqquaWYi7RMZ22Ys1UXozRVnD3doTtDnyb5vqYcebOjPaEen7uflfV0+1I6y5rqc0GP+hPp+/wDS8r6ujvC5rqR4mPxI54JPaFXpXlR5vfvUef1NtKspaO9jlnrwL97zRy2NXXcuRTMRiWarcRGXuRTGJkem4QAAAAAIykYGiszm15XkdDE6HJUruXmefrvlS5be7IAySPDdlEjIFSNIJFBUigkVIqRUjSPDtzaaweExOLazbvRnUUdM0kv6V6to/Aa+1q2MryqYyu5VK9+znUllpQmnwpruhFptctPM/b/ba0tn4mk9KtKUH4X0fWx+AyUbOlVWn/ro+q7ApoxXO1zw9v8AbvI7Rmr8PjS9dSlKMuzcZKd0slnmbeiSP6C9ncNUpYHB0q1+1p4ajConqpqCTT8tPQ/AfZnAOvjcLSpuWWFalOcnJtQpwkpPy0+Z/RlCpmV+Ze37/Fy7fl1lOzbXDxVeayia2je0YOJ8rMPYarCxsykymcK1gysGiYGJ6cE+L9Dz2N2E1fkdjS9L1LFfwy6ETMwgZn0LqgAAAAARlIwPNitDkQ96fmjsYnQ5EPfn6fc6Gt+XLlt7tiRbBIyPEdhLFKkVGgSKkEjIqBUgkU0jm7bwfbUZwfemfjG2PZ6pSqSi4Zo3duFz94nC6ORjthwqO7SOzZuzbnoxVTl+a+x+ypQqKWXL5Kx+tbPi1BXOfgdhxpvgjs04WRLtzjnJTGGViNGRDiaYNEsZksZwrCxMpnYWJhWuxnh/e9BYtPU5LHS5T7pVtL2wZtRpps2o+gh1FABQAAAMBgebE6HJh+ZLyX1OviNDkR/Ml+37nS1fy5clvduLYWKkeI7JYySCRSoFSCRTSBRYpQFigoWKAVAAAQjLchFQFI2QQsdSFWpq3OK6fcnaXqps3I89Nm+J9DDqMgAUAAAAAGivocdfm/xf1R2K+hx/+ZeKl9Dq6qPy6m6N3oSMkgkWx4bshlYWKVAWKCgUFKgACgAQAAQigBGyA2QEuZyq3JclyXJE4nJh66bN8TzQZ6Yn0sOmzABoAAADAA01tDjT4VoebXyZ2a2hxa/CtT/cjr3/AIJap3e1IoKeE7IUFNCFBQgACgAQAQAigFzEgXAI2Zyo2S4I2ZUuYthshFeumz0QZ5aL4I9NNn0tuc0xLpTu3IERTkQAAAMADVW0OHjHapB8px+p3Kuhwdp8Hfk0zhu9Ylql0rFBTwnZAClQAAAAlwFyAEUJcNkMgAYtkyqtmII2ZypcjYbI2QLmLYbIZV6qD4I9VM8eHfD1PVTZ9Fp5zbp9nUr3l6EUxiZHZYAAAAAGurocDay4M79TQ4W1FwZxXNlh0KTvGL5xi/kZmjAyvRpP+yP0N54cx1dkABABCEFIARQjYbIQCBsjZJlS5ARsyo2QhGzINkuCEUI2RslyD0YV6+Z7KbPBhnxZ7oM9/RzmzS6tz4peiJma4mw7rjAAAAAGupocPai4M7lTQ4u1FwZx3Nlhs2TK9Cn4Zl0kz2HO2HK9Fr4ak19H9zonh19KpdiAguQw0AAgGLYBAI2GyGcqMlw2YtkUbICNmcqNmNwS5kW5i2GyMARsjZhKRBvw0v6vQ98DlYef9cfVfI6kD29BObePKXXu7vTA2I1QNqPRhwqACgAAMJ6HF2muDO1PQ4201wZx17LDz7Alwqx5TT6r/B1Th7Bn/u1o84xl0bX3O2eJd6VS7FOwARs4mhsgBAI2RshlQjYbJcypclxcxbJkGyAjZlS5GyNkuQLkbDZrlIBKRrlIkpGqUijbSnacf3L6nagz5zPxXg0fQ02etoJ6VQ4Lvg9VNm5GimzdE9WHAyABQAAGE9DkbS0Z15nK2iuDOOvZYcbY87Ypr4qc10s/sfQnzGEeXF0nzk4v1i0fTNni3/idinYbICXODLamLYbIZUJcNmJkUjZGyEypcgMWzIrZjcEbIBi2GzVKQFlI1SkYVMRFayiv5I888bT+Jel2bimZ8Ey3ykapSPNU2hHuUn6WNSxUpPhG3m7nLTZrnwSaoemUz6Wi+C8kcLB0Iy95X89DuUdEenpbU2858XBXVEvVTZvieeDN8WehDiZ3ABoUAAYyOfjKd0zos89WnczVGR8zUwzVSE/hnGXRndMKmEuYPB359WdC9pprmJicOWmvDa5IwdWPxR6ow3BchuK5HF3H9zXM+g8TBfqj1uYPFw59EzZuK5F3JcjXcafOTmy87xsP7n/EweOXdCfy/wCz2bkuQ3Jci9yoTmS8Dxr7qb9Zf4MXjJ90F6tnS3Nchua5Gu52/JOZLlvFVe6MV6N/cwdas/hXlE7G5rkN0RqNJb9Jxy4rdd/rfpFL7GLpVn+ufWx3d0Rd0RuNPRH6YTjl888JN6ym/OTJ+HPvufRbqhuqNRZiPBOJ87+GeBfwzwPot1Q3ZF5Rl89+GeBnDZ1u47+7Ibsi8sy5+Hw1j3QibVRMlTNxThnJA3xNcYm2KNwjIAGhQAAMXEyAGvITs0bbEsTA15B2aNlhYYGvsx2ZssWwwNeQZEbLCxRryIZDOwsTAwyjKZ2LYYGvKMhssBga8hchmBgYZRlMxYYGGUZTOwsUYZRlMwBhlMkigCWBQB//2Q=="/>
          <p:cNvSpPr>
            <a:spLocks noChangeAspect="1" noChangeArrowheads="1"/>
          </p:cNvSpPr>
          <p:nvPr/>
        </p:nvSpPr>
        <p:spPr bwMode="auto">
          <a:xfrm>
            <a:off x="155575" y="-1576388"/>
            <a:ext cx="3305175" cy="3295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grpSp>
        <p:nvGrpSpPr>
          <p:cNvPr id="2" name="1 Grupo"/>
          <p:cNvGrpSpPr/>
          <p:nvPr/>
        </p:nvGrpSpPr>
        <p:grpSpPr>
          <a:xfrm>
            <a:off x="6173595" y="1470372"/>
            <a:ext cx="2654842" cy="2647192"/>
            <a:chOff x="6347763" y="1470372"/>
            <a:chExt cx="2654842" cy="2647192"/>
          </a:xfrm>
        </p:grpSpPr>
        <p:pic>
          <p:nvPicPr>
            <p:cNvPr id="3076" name="Picture 4" descr="http://brandwidget.files.wordpress.com/2011/10/5papelitos.jp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7763" y="1470372"/>
              <a:ext cx="2654842" cy="2647192"/>
            </a:xfrm>
            <a:prstGeom prst="rect">
              <a:avLst/>
            </a:prstGeom>
            <a:noFill/>
            <a:extLst>
              <a:ext uri="{909E8E84-426E-40DD-AFC4-6F175D3DCCD1}">
                <a14:hiddenFill xmlns:a14="http://schemas.microsoft.com/office/drawing/2010/main">
                  <a:solidFill>
                    <a:srgbClr val="FFFFFF"/>
                  </a:solidFill>
                </a14:hiddenFill>
              </a:ext>
            </a:extLst>
          </p:spPr>
        </p:pic>
        <p:sp>
          <p:nvSpPr>
            <p:cNvPr id="14" name="13 Rectángulo"/>
            <p:cNvSpPr/>
            <p:nvPr/>
          </p:nvSpPr>
          <p:spPr>
            <a:xfrm>
              <a:off x="6660232" y="2071985"/>
              <a:ext cx="2088232" cy="1938992"/>
            </a:xfrm>
            <a:prstGeom prst="rect">
              <a:avLst/>
            </a:prstGeom>
          </p:spPr>
          <p:txBody>
            <a:bodyPr wrap="square">
              <a:spAutoFit/>
            </a:bodyPr>
            <a:lstStyle/>
            <a:p>
              <a:pPr algn="ctr"/>
              <a:r>
                <a:rPr lang="es-MX" sz="2000" b="1" dirty="0" smtClean="0">
                  <a:latin typeface="Georgia" pitchFamily="18" charset="0"/>
                </a:rPr>
                <a:t>Matrícula  de   </a:t>
              </a:r>
              <a:r>
                <a:rPr lang="es-MX" sz="2000" b="1" dirty="0" smtClean="0">
                  <a:solidFill>
                    <a:srgbClr val="C00000"/>
                  </a:solidFill>
                  <a:effectLst>
                    <a:outerShdw blurRad="38100" dist="38100" dir="2700000" algn="tl">
                      <a:srgbClr val="000000">
                        <a:alpha val="43137"/>
                      </a:srgbClr>
                    </a:outerShdw>
                  </a:effectLst>
                  <a:latin typeface="Georgia" pitchFamily="18" charset="0"/>
                </a:rPr>
                <a:t>150,000</a:t>
              </a:r>
              <a:r>
                <a:rPr lang="es-MX" sz="2000" b="1" dirty="0" smtClean="0">
                  <a:latin typeface="Georgia" pitchFamily="18" charset="0"/>
                </a:rPr>
                <a:t> estudiantes al iniciar el ciclo </a:t>
              </a:r>
            </a:p>
            <a:p>
              <a:pPr algn="ctr"/>
              <a:r>
                <a:rPr lang="es-MX" sz="2000" b="1" dirty="0" smtClean="0">
                  <a:latin typeface="Georgia" pitchFamily="18" charset="0"/>
                </a:rPr>
                <a:t>2018-2019 </a:t>
              </a:r>
              <a:endParaRPr lang="es-MX" sz="2000" b="1" dirty="0">
                <a:latin typeface="Georgia" pitchFamily="18" charset="0"/>
              </a:endParaRPr>
            </a:p>
            <a:p>
              <a:pPr algn="ctr"/>
              <a:endParaRPr lang="es-MX" sz="2000" dirty="0">
                <a:latin typeface="Georgia" pitchFamily="18" charset="0"/>
              </a:endParaRPr>
            </a:p>
          </p:txBody>
        </p:sp>
      </p:grpSp>
      <p:sp>
        <p:nvSpPr>
          <p:cNvPr id="8" name="7 Rectángulo"/>
          <p:cNvSpPr/>
          <p:nvPr/>
        </p:nvSpPr>
        <p:spPr>
          <a:xfrm>
            <a:off x="899593" y="40945"/>
            <a:ext cx="6552728" cy="1083799"/>
          </a:xfrm>
          <a:prstGeom prst="rect">
            <a:avLst/>
          </a:prstGeom>
        </p:spPr>
        <p:txBody>
          <a:bodyPr wrap="square" anchor="ctr" anchorCtr="0">
            <a:noAutofit/>
          </a:bodyPr>
          <a:lstStyle/>
          <a:p>
            <a:pPr algn="ctr"/>
            <a:r>
              <a:rPr lang="es-MX" sz="2400" b="1" dirty="0">
                <a:latin typeface="Georgia" pitchFamily="18" charset="0"/>
              </a:rPr>
              <a:t>Prepa en </a:t>
            </a:r>
            <a:r>
              <a:rPr lang="es-MX" sz="2400" b="1" dirty="0" smtClean="0">
                <a:latin typeface="Georgia" pitchFamily="18" charset="0"/>
              </a:rPr>
              <a:t>Línea-SEP </a:t>
            </a:r>
            <a:endParaRPr lang="es-MX" sz="2400" b="1" dirty="0">
              <a:latin typeface="Georgia" pitchFamily="18" charset="0"/>
            </a:endParaRPr>
          </a:p>
        </p:txBody>
      </p:sp>
      <p:sp>
        <p:nvSpPr>
          <p:cNvPr id="3" name="2 Marcador de número de diapositiva"/>
          <p:cNvSpPr>
            <a:spLocks noGrp="1"/>
          </p:cNvSpPr>
          <p:nvPr>
            <p:ph type="sldNum" sz="quarter" idx="12"/>
          </p:nvPr>
        </p:nvSpPr>
        <p:spPr>
          <a:xfrm>
            <a:off x="6974904" y="6448251"/>
            <a:ext cx="2133600" cy="365125"/>
          </a:xfrm>
        </p:spPr>
        <p:txBody>
          <a:bodyPr/>
          <a:lstStyle/>
          <a:p>
            <a:pPr>
              <a:defRPr/>
            </a:pPr>
            <a:fld id="{EE36449D-3BF0-4913-913F-F30F83BDFE64}" type="slidenum">
              <a:rPr lang="es-ES" smtClean="0"/>
              <a:pPr>
                <a:defRPr/>
              </a:pPr>
              <a:t>8</a:t>
            </a:fld>
            <a:endParaRPr lang="es-ES" dirty="0"/>
          </a:p>
        </p:txBody>
      </p:sp>
    </p:spTree>
    <p:extLst>
      <p:ext uri="{BB962C8B-B14F-4D97-AF65-F5344CB8AC3E}">
        <p14:creationId xmlns:p14="http://schemas.microsoft.com/office/powerpoint/2010/main" val="13914123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p:cNvSpPr/>
          <p:nvPr/>
        </p:nvSpPr>
        <p:spPr>
          <a:xfrm>
            <a:off x="899593" y="40945"/>
            <a:ext cx="6264696" cy="1124744"/>
          </a:xfrm>
          <a:prstGeom prst="rect">
            <a:avLst/>
          </a:prstGeom>
        </p:spPr>
        <p:txBody>
          <a:bodyPr wrap="square" anchor="ctr" anchorCtr="0">
            <a:noAutofit/>
          </a:bodyPr>
          <a:lstStyle/>
          <a:p>
            <a:pPr algn="ctr"/>
            <a:r>
              <a:rPr lang="es-MX" sz="2400" b="1" dirty="0" smtClean="0">
                <a:latin typeface="Georgia" pitchFamily="18" charset="0"/>
              </a:rPr>
              <a:t>Colaboración en el marco del ECEMS</a:t>
            </a:r>
            <a:endParaRPr lang="es-MX" sz="2400" b="1" dirty="0">
              <a:latin typeface="Georgia" pitchFamily="18" charset="0"/>
            </a:endParaRPr>
          </a:p>
        </p:txBody>
      </p:sp>
      <p:sp>
        <p:nvSpPr>
          <p:cNvPr id="4" name="3 Marcador de número de diapositiva"/>
          <p:cNvSpPr>
            <a:spLocks noGrp="1"/>
          </p:cNvSpPr>
          <p:nvPr>
            <p:ph type="sldNum" sz="quarter" idx="12"/>
          </p:nvPr>
        </p:nvSpPr>
        <p:spPr/>
        <p:txBody>
          <a:bodyPr/>
          <a:lstStyle/>
          <a:p>
            <a:pPr>
              <a:defRPr/>
            </a:pPr>
            <a:fld id="{EE36449D-3BF0-4913-913F-F30F83BDFE64}" type="slidenum">
              <a:rPr lang="es-ES" smtClean="0"/>
              <a:pPr>
                <a:defRPr/>
              </a:pPr>
              <a:t>9</a:t>
            </a:fld>
            <a:endParaRPr lang="es-ES" dirty="0"/>
          </a:p>
        </p:txBody>
      </p:sp>
      <p:graphicFrame>
        <p:nvGraphicFramePr>
          <p:cNvPr id="8" name="Marcador de contenido 9"/>
          <p:cNvGraphicFramePr>
            <a:graphicFrameLocks noGrp="1"/>
          </p:cNvGraphicFramePr>
          <p:nvPr>
            <p:ph idx="1"/>
            <p:extLst>
              <p:ext uri="{D42A27DB-BD31-4B8C-83A1-F6EECF244321}">
                <p14:modId xmlns:p14="http://schemas.microsoft.com/office/powerpoint/2010/main" val="1698329987"/>
              </p:ext>
            </p:extLst>
          </p:nvPr>
        </p:nvGraphicFramePr>
        <p:xfrm>
          <a:off x="0" y="1614525"/>
          <a:ext cx="8676456"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10"/>
          <p:cNvSpPr txBox="1"/>
          <p:nvPr/>
        </p:nvSpPr>
        <p:spPr>
          <a:xfrm>
            <a:off x="541409" y="1772816"/>
            <a:ext cx="430191" cy="861774"/>
          </a:xfrm>
          <a:prstGeom prst="rect">
            <a:avLst/>
          </a:prstGeom>
          <a:noFill/>
        </p:spPr>
        <p:txBody>
          <a:bodyPr wrap="square" rtlCol="0">
            <a:spAutoFit/>
          </a:bodyPr>
          <a:lstStyle/>
          <a:p>
            <a:pPr algn="ctr" defTabSz="457200"/>
            <a:r>
              <a:rPr lang="es-ES" sz="5000" dirty="0" smtClean="0">
                <a:solidFill>
                  <a:srgbClr val="4BACC6">
                    <a:lumMod val="50000"/>
                  </a:srgbClr>
                </a:solidFill>
                <a:latin typeface="Georgia"/>
                <a:cs typeface="Georgia"/>
              </a:rPr>
              <a:t>1</a:t>
            </a:r>
            <a:endParaRPr lang="es-ES" sz="5000" dirty="0">
              <a:solidFill>
                <a:srgbClr val="4BACC6">
                  <a:lumMod val="50000"/>
                </a:srgbClr>
              </a:solidFill>
              <a:latin typeface="Georgia"/>
              <a:cs typeface="Georgia"/>
            </a:endParaRPr>
          </a:p>
        </p:txBody>
      </p:sp>
      <p:sp>
        <p:nvSpPr>
          <p:cNvPr id="10" name="CuadroTexto 11"/>
          <p:cNvSpPr txBox="1"/>
          <p:nvPr/>
        </p:nvSpPr>
        <p:spPr>
          <a:xfrm>
            <a:off x="525684" y="3429000"/>
            <a:ext cx="430191" cy="861774"/>
          </a:xfrm>
          <a:prstGeom prst="rect">
            <a:avLst/>
          </a:prstGeom>
          <a:noFill/>
        </p:spPr>
        <p:txBody>
          <a:bodyPr wrap="square" rtlCol="0">
            <a:spAutoFit/>
          </a:bodyPr>
          <a:lstStyle/>
          <a:p>
            <a:pPr algn="ctr" defTabSz="457200"/>
            <a:r>
              <a:rPr lang="es-ES" sz="5000" dirty="0">
                <a:solidFill>
                  <a:srgbClr val="4BACC6">
                    <a:lumMod val="50000"/>
                  </a:srgbClr>
                </a:solidFill>
                <a:latin typeface="Georgia"/>
                <a:cs typeface="Georgia"/>
              </a:rPr>
              <a:t>2</a:t>
            </a:r>
          </a:p>
        </p:txBody>
      </p:sp>
      <p:sp>
        <p:nvSpPr>
          <p:cNvPr id="11" name="CuadroTexto 12"/>
          <p:cNvSpPr txBox="1"/>
          <p:nvPr/>
        </p:nvSpPr>
        <p:spPr>
          <a:xfrm>
            <a:off x="467544" y="5068623"/>
            <a:ext cx="430191" cy="861774"/>
          </a:xfrm>
          <a:prstGeom prst="rect">
            <a:avLst/>
          </a:prstGeom>
          <a:noFill/>
        </p:spPr>
        <p:txBody>
          <a:bodyPr wrap="square" rtlCol="0">
            <a:spAutoFit/>
          </a:bodyPr>
          <a:lstStyle/>
          <a:p>
            <a:pPr algn="ctr" defTabSz="457200"/>
            <a:r>
              <a:rPr lang="es-ES" sz="5000" dirty="0" smtClean="0">
                <a:solidFill>
                  <a:srgbClr val="4BACC6">
                    <a:lumMod val="50000"/>
                  </a:srgbClr>
                </a:solidFill>
                <a:latin typeface="Georgia"/>
                <a:cs typeface="Georgia"/>
              </a:rPr>
              <a:t>3</a:t>
            </a:r>
            <a:endParaRPr lang="es-ES" sz="5000" dirty="0">
              <a:solidFill>
                <a:srgbClr val="4BACC6">
                  <a:lumMod val="50000"/>
                </a:srgbClr>
              </a:solidFill>
              <a:latin typeface="Georgia"/>
              <a:cs typeface="Georgia"/>
            </a:endParaRPr>
          </a:p>
        </p:txBody>
      </p:sp>
    </p:spTree>
    <p:extLst>
      <p:ext uri="{BB962C8B-B14F-4D97-AF65-F5344CB8AC3E}">
        <p14:creationId xmlns:p14="http://schemas.microsoft.com/office/powerpoint/2010/main" val="383636568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10110</TotalTime>
  <Words>4522</Words>
  <Application>Microsoft Office PowerPoint</Application>
  <PresentationFormat>Presentación en pantalla (4:3)</PresentationFormat>
  <Paragraphs>1130</Paragraphs>
  <Slides>69</Slides>
  <Notes>1</Notes>
  <HiddenSlides>0</HiddenSlides>
  <MMClips>0</MMClips>
  <ScaleCrop>false</ScaleCrop>
  <HeadingPairs>
    <vt:vector size="4" baseType="variant">
      <vt:variant>
        <vt:lpstr>Tema</vt:lpstr>
      </vt:variant>
      <vt:variant>
        <vt:i4>1</vt:i4>
      </vt:variant>
      <vt:variant>
        <vt:lpstr>Títulos de diapositiva</vt:lpstr>
      </vt:variant>
      <vt:variant>
        <vt:i4>69</vt:i4>
      </vt:variant>
    </vt:vector>
  </HeadingPairs>
  <TitlesOfParts>
    <vt:vector size="70" baseType="lpstr">
      <vt:lpstr>1_Tema de Office</vt:lpstr>
      <vt:lpstr>Presentación de PowerPoint</vt:lpstr>
      <vt:lpstr>Presentación de PowerPoint</vt:lpstr>
      <vt:lpstr>Presentación de PowerPoint</vt:lpstr>
      <vt:lpstr>Servicio Nacional de Bachillerato en Línea «Prepa en línea-SEP»</vt:lpstr>
      <vt:lpstr>Presentación de PowerPoint</vt:lpstr>
      <vt:lpstr>Aspirantes Registrados</vt:lpstr>
      <vt:lpstr>Presentación de PowerPoint</vt:lpstr>
      <vt:lpstr>Presentación de PowerPoint</vt:lpstr>
      <vt:lpstr>Presentación de PowerPoint</vt:lpstr>
      <vt:lpstr>Presentación de PowerPoint</vt:lpstr>
      <vt:lpstr>Presentación de PowerPoint</vt:lpstr>
      <vt:lpstr>Colaboración en el marco del ECEMS</vt:lpstr>
      <vt:lpstr>Colaboración en el marco del ECEMS</vt:lpstr>
      <vt:lpstr>Presentación de PowerPoint</vt:lpstr>
      <vt:lpstr>Presentación de PowerPoint</vt:lpstr>
      <vt:lpstr>Colaboración en el marco del ECEMS</vt:lpstr>
      <vt:lpstr>Presentación de PowerPoint</vt:lpstr>
      <vt:lpstr>Biblioteca Digital: SEMS-ILCE </vt:lpstr>
      <vt:lpstr>Colaboración en el marco del ECEMS</vt:lpstr>
      <vt:lpstr>Presentación de PowerPoint</vt:lpstr>
      <vt:lpstr>Presentación de PowerPoint</vt:lpstr>
      <vt:lpstr>Presentación de PowerPoint</vt:lpstr>
      <vt:lpstr>Presentación de PowerPoint</vt:lpstr>
      <vt:lpstr>Colaboración en el marco del ECEMS</vt:lpstr>
      <vt:lpstr>Evento Nacional Deportivo de la Educación Media Superior</vt:lpstr>
      <vt:lpstr>Presentación de PowerPoint</vt:lpstr>
      <vt:lpstr>Presentación de PowerPoint</vt:lpstr>
      <vt:lpstr>Ámbitos de colaboración </vt:lpstr>
      <vt:lpstr>Presentación de PowerPoint</vt:lpstr>
      <vt:lpstr>Presentación de PowerPoint</vt:lpstr>
      <vt:lpstr>Presentación de PowerPoint</vt:lpstr>
      <vt:lpstr>Presentación de PowerPoint</vt:lpstr>
      <vt:lpstr>Modelo Mexicano de Formación Dual (MMFD)</vt:lpstr>
      <vt:lpstr>Avances en torno al marco normativo </vt:lpstr>
      <vt:lpstr>Colaboración en el marco del ECEMS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Construye T 2014-2018</vt:lpstr>
      <vt:lpstr>Construye T es de los programas más grandes a nivel internacional en HSE para adolescentes</vt:lpstr>
      <vt:lpstr>Colaboración en el marco del ECEMS</vt:lpstr>
      <vt:lpstr>Presentación de PowerPoint</vt:lpstr>
      <vt:lpstr>Formación Docente y Directiva</vt:lpstr>
      <vt:lpstr>Presentación de PowerPoint</vt:lpstr>
      <vt:lpstr>Presentación de PowerPoint</vt:lpstr>
      <vt:lpstr>Formación de directores (Acciones 2014)</vt:lpstr>
      <vt:lpstr>Presentación de PowerPoint</vt:lpstr>
      <vt:lpstr>Presentación de PowerPoint</vt:lpstr>
      <vt:lpstr>Fortalecimiento de la vida Colegiada con la integración de academias</vt:lpstr>
      <vt:lpstr>Colaboración en el marco del ECEMS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Colaboración en el marco del ECEMS </vt:lpstr>
      <vt:lpstr>Presentación de PowerPoint</vt:lpstr>
      <vt:lpstr>Presentación de PowerPoint</vt:lpstr>
    </vt:vector>
  </TitlesOfParts>
  <Company>Secretaria de Educacion Publica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Cobertura  Elevar la cobertura a 80 por ciento Evolución de la matrícula y cobertura</dc:title>
  <dc:creator>Juan David Gómez</dc:creator>
  <cp:lastModifiedBy>Enlace</cp:lastModifiedBy>
  <cp:revision>454</cp:revision>
  <cp:lastPrinted>2014-08-15T15:14:45Z</cp:lastPrinted>
  <dcterms:created xsi:type="dcterms:W3CDTF">2013-01-17T00:12:22Z</dcterms:created>
  <dcterms:modified xsi:type="dcterms:W3CDTF">2014-08-15T16:10:08Z</dcterms:modified>
</cp:coreProperties>
</file>